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744" r:id="rId3"/>
  </p:sldMasterIdLst>
  <p:notesMasterIdLst>
    <p:notesMasterId r:id="rId18"/>
  </p:notesMasterIdLst>
  <p:sldIdLst>
    <p:sldId id="268" r:id="rId4"/>
    <p:sldId id="256" r:id="rId5"/>
    <p:sldId id="261" r:id="rId6"/>
    <p:sldId id="257" r:id="rId7"/>
    <p:sldId id="258" r:id="rId8"/>
    <p:sldId id="274" r:id="rId9"/>
    <p:sldId id="277" r:id="rId10"/>
    <p:sldId id="280" r:id="rId11"/>
    <p:sldId id="273" r:id="rId12"/>
    <p:sldId id="281" r:id="rId13"/>
    <p:sldId id="279" r:id="rId14"/>
    <p:sldId id="289" r:id="rId15"/>
    <p:sldId id="293" r:id="rId16"/>
    <p:sldId id="29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CB285A-009F-4623-97E9-60945280B724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FF7D62-6755-4D5D-98E0-25C39959FFC2}">
      <dgm:prSet phldrT="[Текст]"/>
      <dgm:spPr/>
      <dgm:t>
        <a:bodyPr/>
        <a:lstStyle/>
        <a:p>
          <a:r>
            <a:rPr lang="ru-RU" b="1" dirty="0" smtClean="0"/>
            <a:t>образовательные ресурсы  можно классифицировать</a:t>
          </a:r>
          <a:endParaRPr lang="ru-RU" b="1" dirty="0"/>
        </a:p>
      </dgm:t>
    </dgm:pt>
    <dgm:pt modelId="{FBD748D1-5D21-42D1-A9EF-68A3CE21B27A}" type="parTrans" cxnId="{9EEB2FBB-0476-4C53-9BC3-1A123F196555}">
      <dgm:prSet/>
      <dgm:spPr/>
      <dgm:t>
        <a:bodyPr/>
        <a:lstStyle/>
        <a:p>
          <a:endParaRPr lang="ru-RU"/>
        </a:p>
      </dgm:t>
    </dgm:pt>
    <dgm:pt modelId="{B6CCE63C-F754-414E-B42D-D54A296D647C}" type="sibTrans" cxnId="{9EEB2FBB-0476-4C53-9BC3-1A123F196555}">
      <dgm:prSet/>
      <dgm:spPr/>
      <dgm:t>
        <a:bodyPr/>
        <a:lstStyle/>
        <a:p>
          <a:endParaRPr lang="ru-RU"/>
        </a:p>
      </dgm:t>
    </dgm:pt>
    <dgm:pt modelId="{2EA8D5EA-F71C-463E-8E89-395F7FC7D9EA}">
      <dgm:prSet/>
      <dgm:spPr/>
      <dgm:t>
        <a:bodyPr/>
        <a:lstStyle/>
        <a:p>
          <a:r>
            <a:rPr lang="ru-RU" b="1" dirty="0" smtClean="0"/>
            <a:t>Конспекты уроков</a:t>
          </a:r>
          <a:endParaRPr lang="ru-RU" b="1" dirty="0"/>
        </a:p>
      </dgm:t>
    </dgm:pt>
    <dgm:pt modelId="{4D1332D4-E85D-4E97-A923-A2DC292B92D8}" type="parTrans" cxnId="{CFA34DEF-5486-4BCD-B670-EC1062C8708D}">
      <dgm:prSet/>
      <dgm:spPr/>
      <dgm:t>
        <a:bodyPr/>
        <a:lstStyle/>
        <a:p>
          <a:endParaRPr lang="ru-RU"/>
        </a:p>
      </dgm:t>
    </dgm:pt>
    <dgm:pt modelId="{5A914714-E7D7-4AFF-8D6A-88A97CFADAAC}" type="sibTrans" cxnId="{CFA34DEF-5486-4BCD-B670-EC1062C8708D}">
      <dgm:prSet/>
      <dgm:spPr/>
      <dgm:t>
        <a:bodyPr/>
        <a:lstStyle/>
        <a:p>
          <a:endParaRPr lang="ru-RU"/>
        </a:p>
      </dgm:t>
    </dgm:pt>
    <dgm:pt modelId="{C428A03B-AD58-403F-9010-F4DF40D48F02}">
      <dgm:prSet/>
      <dgm:spPr/>
      <dgm:t>
        <a:bodyPr/>
        <a:lstStyle/>
        <a:p>
          <a:r>
            <a:rPr lang="ru-RU" b="1" dirty="0" smtClean="0"/>
            <a:t>Методические разработки и дидактические материалы к урокам</a:t>
          </a:r>
          <a:endParaRPr lang="ru-RU" b="1" dirty="0"/>
        </a:p>
      </dgm:t>
    </dgm:pt>
    <dgm:pt modelId="{B500558C-6F7A-4FA2-9E88-3E7175E3A59B}" type="parTrans" cxnId="{C85733A1-0FF7-4E4C-95F0-9F8527144125}">
      <dgm:prSet/>
      <dgm:spPr/>
      <dgm:t>
        <a:bodyPr/>
        <a:lstStyle/>
        <a:p>
          <a:endParaRPr lang="ru-RU"/>
        </a:p>
      </dgm:t>
    </dgm:pt>
    <dgm:pt modelId="{CA27D63C-B862-4BB7-B0A1-E13B1C6CF0E5}" type="sibTrans" cxnId="{C85733A1-0FF7-4E4C-95F0-9F8527144125}">
      <dgm:prSet/>
      <dgm:spPr/>
      <dgm:t>
        <a:bodyPr/>
        <a:lstStyle/>
        <a:p>
          <a:endParaRPr lang="ru-RU"/>
        </a:p>
      </dgm:t>
    </dgm:pt>
    <dgm:pt modelId="{E85A6A70-3E6A-4748-ADC3-6B23DDAB2FD1}">
      <dgm:prSet/>
      <dgm:spPr/>
      <dgm:t>
        <a:bodyPr/>
        <a:lstStyle/>
        <a:p>
          <a:r>
            <a:rPr lang="ru-RU" b="1" dirty="0" smtClean="0"/>
            <a:t>Учебные программы, вариативные курсы, учебные модули по школьным предметам</a:t>
          </a:r>
          <a:endParaRPr lang="ru-RU" b="1" dirty="0"/>
        </a:p>
      </dgm:t>
    </dgm:pt>
    <dgm:pt modelId="{DE65E495-BF46-4735-B80E-6550174761F4}" type="parTrans" cxnId="{0E928DF8-14F4-4C63-BE85-243BAE0B0AC4}">
      <dgm:prSet/>
      <dgm:spPr/>
      <dgm:t>
        <a:bodyPr/>
        <a:lstStyle/>
        <a:p>
          <a:endParaRPr lang="ru-RU"/>
        </a:p>
      </dgm:t>
    </dgm:pt>
    <dgm:pt modelId="{6CCAEDAE-26DF-4611-900D-C8F5815D90C9}" type="sibTrans" cxnId="{0E928DF8-14F4-4C63-BE85-243BAE0B0AC4}">
      <dgm:prSet/>
      <dgm:spPr/>
      <dgm:t>
        <a:bodyPr/>
        <a:lstStyle/>
        <a:p>
          <a:endParaRPr lang="ru-RU"/>
        </a:p>
      </dgm:t>
    </dgm:pt>
    <dgm:pt modelId="{05C1FEEE-9337-48C2-A96F-3AD4DBC1FE8C}">
      <dgm:prSet/>
      <dgm:spPr/>
      <dgm:t>
        <a:bodyPr/>
        <a:lstStyle/>
        <a:p>
          <a:r>
            <a:rPr lang="ru-RU" b="1" dirty="0" smtClean="0"/>
            <a:t>Электронные учебники</a:t>
          </a:r>
          <a:endParaRPr lang="ru-RU" b="1" dirty="0"/>
        </a:p>
      </dgm:t>
    </dgm:pt>
    <dgm:pt modelId="{2E1BD256-D8DC-436D-9EAC-AAF4ECF92045}" type="parTrans" cxnId="{E3D5DAC2-6E22-4DAB-B936-211D80BD6299}">
      <dgm:prSet/>
      <dgm:spPr/>
      <dgm:t>
        <a:bodyPr/>
        <a:lstStyle/>
        <a:p>
          <a:endParaRPr lang="ru-RU"/>
        </a:p>
      </dgm:t>
    </dgm:pt>
    <dgm:pt modelId="{E0B127DF-4ECE-4C2D-814B-734EB829BD7E}" type="sibTrans" cxnId="{E3D5DAC2-6E22-4DAB-B936-211D80BD6299}">
      <dgm:prSet/>
      <dgm:spPr/>
      <dgm:t>
        <a:bodyPr/>
        <a:lstStyle/>
        <a:p>
          <a:endParaRPr lang="ru-RU"/>
        </a:p>
      </dgm:t>
    </dgm:pt>
    <dgm:pt modelId="{B01CCBE1-68AC-4248-A5CB-939A3D6A135E}">
      <dgm:prSet/>
      <dgm:spPr/>
      <dgm:t>
        <a:bodyPr/>
        <a:lstStyle/>
        <a:p>
          <a:r>
            <a:rPr lang="ru-RU" b="1" dirty="0" smtClean="0"/>
            <a:t>Презентации к урокам</a:t>
          </a:r>
          <a:endParaRPr lang="ru-RU" b="1" dirty="0"/>
        </a:p>
      </dgm:t>
    </dgm:pt>
    <dgm:pt modelId="{8E76631A-AEFC-4A03-80D2-5E99D271CC48}" type="parTrans" cxnId="{4A422A29-3706-4B08-ADB7-9BA4F755F6F7}">
      <dgm:prSet/>
      <dgm:spPr/>
      <dgm:t>
        <a:bodyPr/>
        <a:lstStyle/>
        <a:p>
          <a:endParaRPr lang="ru-RU"/>
        </a:p>
      </dgm:t>
    </dgm:pt>
    <dgm:pt modelId="{57BAC3E4-6910-410B-9068-C4E940AD619A}" type="sibTrans" cxnId="{4A422A29-3706-4B08-ADB7-9BA4F755F6F7}">
      <dgm:prSet/>
      <dgm:spPr/>
      <dgm:t>
        <a:bodyPr/>
        <a:lstStyle/>
        <a:p>
          <a:endParaRPr lang="ru-RU"/>
        </a:p>
      </dgm:t>
    </dgm:pt>
    <dgm:pt modelId="{C86E67E7-8C4A-466D-9B21-46DB1C97E0F2}">
      <dgm:prSet/>
      <dgm:spPr/>
      <dgm:t>
        <a:bodyPr/>
        <a:lstStyle/>
        <a:p>
          <a:r>
            <a:rPr lang="ru-RU" b="1" dirty="0" smtClean="0"/>
            <a:t>Видеоматериалы с записями уроков</a:t>
          </a:r>
          <a:endParaRPr lang="ru-RU" b="1" dirty="0"/>
        </a:p>
      </dgm:t>
    </dgm:pt>
    <dgm:pt modelId="{A0010671-1616-4DFA-80F8-46F2F529A2CE}" type="parTrans" cxnId="{05E55959-3EA0-40C5-9293-AB290BBA7774}">
      <dgm:prSet/>
      <dgm:spPr/>
      <dgm:t>
        <a:bodyPr/>
        <a:lstStyle/>
        <a:p>
          <a:endParaRPr lang="ru-RU"/>
        </a:p>
      </dgm:t>
    </dgm:pt>
    <dgm:pt modelId="{3292A74D-10FD-4064-B6E7-377E6D6462DC}" type="sibTrans" cxnId="{05E55959-3EA0-40C5-9293-AB290BBA7774}">
      <dgm:prSet/>
      <dgm:spPr/>
      <dgm:t>
        <a:bodyPr/>
        <a:lstStyle/>
        <a:p>
          <a:endParaRPr lang="ru-RU"/>
        </a:p>
      </dgm:t>
    </dgm:pt>
    <dgm:pt modelId="{EF57561C-62F0-4BBC-9F1F-3F69EFAE4C19}">
      <dgm:prSet/>
      <dgm:spPr/>
      <dgm:t>
        <a:bodyPr/>
        <a:lstStyle/>
        <a:p>
          <a:r>
            <a:rPr lang="ru-RU" b="1" dirty="0" smtClean="0"/>
            <a:t>Статьи из опыта работы</a:t>
          </a:r>
          <a:endParaRPr lang="ru-RU" b="1" dirty="0"/>
        </a:p>
      </dgm:t>
    </dgm:pt>
    <dgm:pt modelId="{B6268F14-27D7-4035-85FA-C12936EADE9D}" type="parTrans" cxnId="{9EB5BB01-4760-40B3-A061-DF708A58945C}">
      <dgm:prSet/>
      <dgm:spPr/>
      <dgm:t>
        <a:bodyPr/>
        <a:lstStyle/>
        <a:p>
          <a:endParaRPr lang="ru-RU"/>
        </a:p>
      </dgm:t>
    </dgm:pt>
    <dgm:pt modelId="{EC21640A-2A64-405C-98DB-1146043F1E99}" type="sibTrans" cxnId="{9EB5BB01-4760-40B3-A061-DF708A58945C}">
      <dgm:prSet/>
      <dgm:spPr/>
      <dgm:t>
        <a:bodyPr/>
        <a:lstStyle/>
        <a:p>
          <a:endParaRPr lang="ru-RU"/>
        </a:p>
      </dgm:t>
    </dgm:pt>
    <dgm:pt modelId="{641FD89B-9457-4832-BADD-F5AB1ACDC30C}" type="pres">
      <dgm:prSet presAssocID="{46CB285A-009F-4623-97E9-60945280B72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65A92B-84CB-4594-9B33-1280746ECE5A}" type="pres">
      <dgm:prSet presAssocID="{46CB285A-009F-4623-97E9-60945280B724}" presName="radial" presStyleCnt="0">
        <dgm:presLayoutVars>
          <dgm:animLvl val="ctr"/>
        </dgm:presLayoutVars>
      </dgm:prSet>
      <dgm:spPr/>
    </dgm:pt>
    <dgm:pt modelId="{F8B03572-D14B-4DEE-904C-8EE46684C96F}" type="pres">
      <dgm:prSet presAssocID="{E5FF7D62-6755-4D5D-98E0-25C39959FFC2}" presName="centerShape" presStyleLbl="vennNode1" presStyleIdx="0" presStyleCnt="8"/>
      <dgm:spPr/>
      <dgm:t>
        <a:bodyPr/>
        <a:lstStyle/>
        <a:p>
          <a:endParaRPr lang="ru-RU"/>
        </a:p>
      </dgm:t>
    </dgm:pt>
    <dgm:pt modelId="{0B497DB9-16C4-43FF-9B26-BAE241988131}" type="pres">
      <dgm:prSet presAssocID="{2EA8D5EA-F71C-463E-8E89-395F7FC7D9EA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6A008-B10D-4F9B-B11C-1CD0748B2F03}" type="pres">
      <dgm:prSet presAssocID="{C428A03B-AD58-403F-9010-F4DF40D48F02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6F258-4E94-4BB7-AD07-957D4D72C4D5}" type="pres">
      <dgm:prSet presAssocID="{E85A6A70-3E6A-4748-ADC3-6B23DDAB2FD1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E8E9E-F0EA-44A1-836E-193FC17BB9E8}" type="pres">
      <dgm:prSet presAssocID="{05C1FEEE-9337-48C2-A96F-3AD4DBC1FE8C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D77D8-DCC3-497B-8765-6E1F687E99EC}" type="pres">
      <dgm:prSet presAssocID="{EF57561C-62F0-4BBC-9F1F-3F69EFAE4C19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16B17-B436-4F1E-AD7E-E03728243A72}" type="pres">
      <dgm:prSet presAssocID="{C86E67E7-8C4A-466D-9B21-46DB1C97E0F2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0066D-CEDB-4F96-B981-86310C29EC4E}" type="pres">
      <dgm:prSet presAssocID="{B01CCBE1-68AC-4248-A5CB-939A3D6A135E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D5DAC2-6E22-4DAB-B936-211D80BD6299}" srcId="{E5FF7D62-6755-4D5D-98E0-25C39959FFC2}" destId="{05C1FEEE-9337-48C2-A96F-3AD4DBC1FE8C}" srcOrd="3" destOrd="0" parTransId="{2E1BD256-D8DC-436D-9EAC-AAF4ECF92045}" sibTransId="{E0B127DF-4ECE-4C2D-814B-734EB829BD7E}"/>
    <dgm:cxn modelId="{0E928DF8-14F4-4C63-BE85-243BAE0B0AC4}" srcId="{E5FF7D62-6755-4D5D-98E0-25C39959FFC2}" destId="{E85A6A70-3E6A-4748-ADC3-6B23DDAB2FD1}" srcOrd="2" destOrd="0" parTransId="{DE65E495-BF46-4735-B80E-6550174761F4}" sibTransId="{6CCAEDAE-26DF-4611-900D-C8F5815D90C9}"/>
    <dgm:cxn modelId="{EB823AAA-4C27-44BA-ACDB-7992519815CE}" type="presOf" srcId="{C86E67E7-8C4A-466D-9B21-46DB1C97E0F2}" destId="{A2516B17-B436-4F1E-AD7E-E03728243A72}" srcOrd="0" destOrd="0" presId="urn:microsoft.com/office/officeart/2005/8/layout/radial3"/>
    <dgm:cxn modelId="{B49C06C9-7F6A-4FE8-B833-AFB7E55A0B7F}" type="presOf" srcId="{C428A03B-AD58-403F-9010-F4DF40D48F02}" destId="{A976A008-B10D-4F9B-B11C-1CD0748B2F03}" srcOrd="0" destOrd="0" presId="urn:microsoft.com/office/officeart/2005/8/layout/radial3"/>
    <dgm:cxn modelId="{4A422A29-3706-4B08-ADB7-9BA4F755F6F7}" srcId="{E5FF7D62-6755-4D5D-98E0-25C39959FFC2}" destId="{B01CCBE1-68AC-4248-A5CB-939A3D6A135E}" srcOrd="6" destOrd="0" parTransId="{8E76631A-AEFC-4A03-80D2-5E99D271CC48}" sibTransId="{57BAC3E4-6910-410B-9068-C4E940AD619A}"/>
    <dgm:cxn modelId="{BE0CD403-A8D5-47FE-B96F-0A931EF5D3CF}" type="presOf" srcId="{B01CCBE1-68AC-4248-A5CB-939A3D6A135E}" destId="{FC30066D-CEDB-4F96-B981-86310C29EC4E}" srcOrd="0" destOrd="0" presId="urn:microsoft.com/office/officeart/2005/8/layout/radial3"/>
    <dgm:cxn modelId="{82165FBE-6ED3-4B10-B44B-C6526793E63A}" type="presOf" srcId="{2EA8D5EA-F71C-463E-8E89-395F7FC7D9EA}" destId="{0B497DB9-16C4-43FF-9B26-BAE241988131}" srcOrd="0" destOrd="0" presId="urn:microsoft.com/office/officeart/2005/8/layout/radial3"/>
    <dgm:cxn modelId="{4A81EE1B-0864-4C82-B059-650937690353}" type="presOf" srcId="{46CB285A-009F-4623-97E9-60945280B724}" destId="{641FD89B-9457-4832-BADD-F5AB1ACDC30C}" srcOrd="0" destOrd="0" presId="urn:microsoft.com/office/officeart/2005/8/layout/radial3"/>
    <dgm:cxn modelId="{5361BDFF-D81A-4E89-AC41-B7200B0170A1}" type="presOf" srcId="{E5FF7D62-6755-4D5D-98E0-25C39959FFC2}" destId="{F8B03572-D14B-4DEE-904C-8EE46684C96F}" srcOrd="0" destOrd="0" presId="urn:microsoft.com/office/officeart/2005/8/layout/radial3"/>
    <dgm:cxn modelId="{2D5B8257-E9A8-4646-B056-A295DF5EF659}" type="presOf" srcId="{EF57561C-62F0-4BBC-9F1F-3F69EFAE4C19}" destId="{76BD77D8-DCC3-497B-8765-6E1F687E99EC}" srcOrd="0" destOrd="0" presId="urn:microsoft.com/office/officeart/2005/8/layout/radial3"/>
    <dgm:cxn modelId="{BF9D6748-5096-43A5-A052-0CA400759AC5}" type="presOf" srcId="{05C1FEEE-9337-48C2-A96F-3AD4DBC1FE8C}" destId="{2D9E8E9E-F0EA-44A1-836E-193FC17BB9E8}" srcOrd="0" destOrd="0" presId="urn:microsoft.com/office/officeart/2005/8/layout/radial3"/>
    <dgm:cxn modelId="{05E55959-3EA0-40C5-9293-AB290BBA7774}" srcId="{E5FF7D62-6755-4D5D-98E0-25C39959FFC2}" destId="{C86E67E7-8C4A-466D-9B21-46DB1C97E0F2}" srcOrd="5" destOrd="0" parTransId="{A0010671-1616-4DFA-80F8-46F2F529A2CE}" sibTransId="{3292A74D-10FD-4064-B6E7-377E6D6462DC}"/>
    <dgm:cxn modelId="{8C0BC7DF-832C-45B4-A3DF-6F77C61A548C}" type="presOf" srcId="{E85A6A70-3E6A-4748-ADC3-6B23DDAB2FD1}" destId="{19A6F258-4E94-4BB7-AD07-957D4D72C4D5}" srcOrd="0" destOrd="0" presId="urn:microsoft.com/office/officeart/2005/8/layout/radial3"/>
    <dgm:cxn modelId="{C85733A1-0FF7-4E4C-95F0-9F8527144125}" srcId="{E5FF7D62-6755-4D5D-98E0-25C39959FFC2}" destId="{C428A03B-AD58-403F-9010-F4DF40D48F02}" srcOrd="1" destOrd="0" parTransId="{B500558C-6F7A-4FA2-9E88-3E7175E3A59B}" sibTransId="{CA27D63C-B862-4BB7-B0A1-E13B1C6CF0E5}"/>
    <dgm:cxn modelId="{9EB5BB01-4760-40B3-A061-DF708A58945C}" srcId="{E5FF7D62-6755-4D5D-98E0-25C39959FFC2}" destId="{EF57561C-62F0-4BBC-9F1F-3F69EFAE4C19}" srcOrd="4" destOrd="0" parTransId="{B6268F14-27D7-4035-85FA-C12936EADE9D}" sibTransId="{EC21640A-2A64-405C-98DB-1146043F1E99}"/>
    <dgm:cxn modelId="{9EEB2FBB-0476-4C53-9BC3-1A123F196555}" srcId="{46CB285A-009F-4623-97E9-60945280B724}" destId="{E5FF7D62-6755-4D5D-98E0-25C39959FFC2}" srcOrd="0" destOrd="0" parTransId="{FBD748D1-5D21-42D1-A9EF-68A3CE21B27A}" sibTransId="{B6CCE63C-F754-414E-B42D-D54A296D647C}"/>
    <dgm:cxn modelId="{CFA34DEF-5486-4BCD-B670-EC1062C8708D}" srcId="{E5FF7D62-6755-4D5D-98E0-25C39959FFC2}" destId="{2EA8D5EA-F71C-463E-8E89-395F7FC7D9EA}" srcOrd="0" destOrd="0" parTransId="{4D1332D4-E85D-4E97-A923-A2DC292B92D8}" sibTransId="{5A914714-E7D7-4AFF-8D6A-88A97CFADAAC}"/>
    <dgm:cxn modelId="{842FDEBF-BD57-4606-9D94-034C971A1776}" type="presParOf" srcId="{641FD89B-9457-4832-BADD-F5AB1ACDC30C}" destId="{C765A92B-84CB-4594-9B33-1280746ECE5A}" srcOrd="0" destOrd="0" presId="urn:microsoft.com/office/officeart/2005/8/layout/radial3"/>
    <dgm:cxn modelId="{384058B3-8110-4586-A02F-9101E1BC5C81}" type="presParOf" srcId="{C765A92B-84CB-4594-9B33-1280746ECE5A}" destId="{F8B03572-D14B-4DEE-904C-8EE46684C96F}" srcOrd="0" destOrd="0" presId="urn:microsoft.com/office/officeart/2005/8/layout/radial3"/>
    <dgm:cxn modelId="{5335507A-110F-4473-9C5E-E78B83DCEBB6}" type="presParOf" srcId="{C765A92B-84CB-4594-9B33-1280746ECE5A}" destId="{0B497DB9-16C4-43FF-9B26-BAE241988131}" srcOrd="1" destOrd="0" presId="urn:microsoft.com/office/officeart/2005/8/layout/radial3"/>
    <dgm:cxn modelId="{2885CD42-514A-4C0B-BBFA-688B828EAEF5}" type="presParOf" srcId="{C765A92B-84CB-4594-9B33-1280746ECE5A}" destId="{A976A008-B10D-4F9B-B11C-1CD0748B2F03}" srcOrd="2" destOrd="0" presId="urn:microsoft.com/office/officeart/2005/8/layout/radial3"/>
    <dgm:cxn modelId="{7C8E40B6-FABC-4E80-AC0D-E0EA76C1059F}" type="presParOf" srcId="{C765A92B-84CB-4594-9B33-1280746ECE5A}" destId="{19A6F258-4E94-4BB7-AD07-957D4D72C4D5}" srcOrd="3" destOrd="0" presId="urn:microsoft.com/office/officeart/2005/8/layout/radial3"/>
    <dgm:cxn modelId="{6FBA427E-974D-422F-AA37-EB5A2B6F84F1}" type="presParOf" srcId="{C765A92B-84CB-4594-9B33-1280746ECE5A}" destId="{2D9E8E9E-F0EA-44A1-836E-193FC17BB9E8}" srcOrd="4" destOrd="0" presId="urn:microsoft.com/office/officeart/2005/8/layout/radial3"/>
    <dgm:cxn modelId="{E018B93B-AEB7-4FEB-9B3D-56AA5E8D97DE}" type="presParOf" srcId="{C765A92B-84CB-4594-9B33-1280746ECE5A}" destId="{76BD77D8-DCC3-497B-8765-6E1F687E99EC}" srcOrd="5" destOrd="0" presId="urn:microsoft.com/office/officeart/2005/8/layout/radial3"/>
    <dgm:cxn modelId="{35CB0A5B-023E-4409-B7D5-79F1A0D81334}" type="presParOf" srcId="{C765A92B-84CB-4594-9B33-1280746ECE5A}" destId="{A2516B17-B436-4F1E-AD7E-E03728243A72}" srcOrd="6" destOrd="0" presId="urn:microsoft.com/office/officeart/2005/8/layout/radial3"/>
    <dgm:cxn modelId="{62DCBD45-5B0F-4F7C-B029-C0BFBCC81112}" type="presParOf" srcId="{C765A92B-84CB-4594-9B33-1280746ECE5A}" destId="{FC30066D-CEDB-4F96-B981-86310C29EC4E}" srcOrd="7" destOrd="0" presId="urn:microsoft.com/office/officeart/2005/8/layout/radial3"/>
  </dgm:cxnLst>
  <dgm:bg>
    <a:gradFill flip="none" rotWithShape="1"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path path="circle">
        <a:fillToRect l="50000" t="50000" r="50000" b="50000"/>
      </a:path>
      <a:tileRect/>
    </a:gra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B03572-D14B-4DEE-904C-8EE46684C96F}">
      <dsp:nvSpPr>
        <dsp:cNvPr id="0" name=""/>
        <dsp:cNvSpPr/>
      </dsp:nvSpPr>
      <dsp:spPr>
        <a:xfrm>
          <a:off x="2636490" y="1618385"/>
          <a:ext cx="3871019" cy="38710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образовательные ресурсы  можно классифицировать</a:t>
          </a:r>
          <a:endParaRPr lang="ru-RU" sz="2500" b="1" kern="1200" dirty="0"/>
        </a:p>
      </dsp:txBody>
      <dsp:txXfrm>
        <a:off x="2636490" y="1618385"/>
        <a:ext cx="3871019" cy="3871019"/>
      </dsp:txXfrm>
    </dsp:sp>
    <dsp:sp modelId="{0B497DB9-16C4-43FF-9B26-BAE241988131}">
      <dsp:nvSpPr>
        <dsp:cNvPr id="0" name=""/>
        <dsp:cNvSpPr/>
      </dsp:nvSpPr>
      <dsp:spPr>
        <a:xfrm>
          <a:off x="3604245" y="63794"/>
          <a:ext cx="1935509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Конспекты уроков</a:t>
          </a:r>
          <a:endParaRPr lang="ru-RU" sz="1300" b="1" kern="1200" dirty="0"/>
        </a:p>
      </dsp:txBody>
      <dsp:txXfrm>
        <a:off x="3604245" y="63794"/>
        <a:ext cx="1935509" cy="1935509"/>
      </dsp:txXfrm>
    </dsp:sp>
    <dsp:sp modelId="{A976A008-B10D-4F9B-B11C-1CD0748B2F03}">
      <dsp:nvSpPr>
        <dsp:cNvPr id="0" name=""/>
        <dsp:cNvSpPr/>
      </dsp:nvSpPr>
      <dsp:spPr>
        <a:xfrm>
          <a:off x="5576294" y="1013483"/>
          <a:ext cx="1935509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Методические разработки и дидактические материалы к урокам</a:t>
          </a:r>
          <a:endParaRPr lang="ru-RU" sz="1300" b="1" kern="1200" dirty="0"/>
        </a:p>
      </dsp:txBody>
      <dsp:txXfrm>
        <a:off x="5576294" y="1013483"/>
        <a:ext cx="1935509" cy="1935509"/>
      </dsp:txXfrm>
    </dsp:sp>
    <dsp:sp modelId="{19A6F258-4E94-4BB7-AD07-957D4D72C4D5}">
      <dsp:nvSpPr>
        <dsp:cNvPr id="0" name=""/>
        <dsp:cNvSpPr/>
      </dsp:nvSpPr>
      <dsp:spPr>
        <a:xfrm>
          <a:off x="6063351" y="3147415"/>
          <a:ext cx="1935509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Учебные программы, вариативные курсы, учебные модули по школьным предметам</a:t>
          </a:r>
          <a:endParaRPr lang="ru-RU" sz="1300" b="1" kern="1200" dirty="0"/>
        </a:p>
      </dsp:txBody>
      <dsp:txXfrm>
        <a:off x="6063351" y="3147415"/>
        <a:ext cx="1935509" cy="1935509"/>
      </dsp:txXfrm>
    </dsp:sp>
    <dsp:sp modelId="{2D9E8E9E-F0EA-44A1-836E-193FC17BB9E8}">
      <dsp:nvSpPr>
        <dsp:cNvPr id="0" name=""/>
        <dsp:cNvSpPr/>
      </dsp:nvSpPr>
      <dsp:spPr>
        <a:xfrm>
          <a:off x="4698650" y="4858696"/>
          <a:ext cx="1935509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Электронные учебники</a:t>
          </a:r>
          <a:endParaRPr lang="ru-RU" sz="1300" b="1" kern="1200" dirty="0"/>
        </a:p>
      </dsp:txBody>
      <dsp:txXfrm>
        <a:off x="4698650" y="4858696"/>
        <a:ext cx="1935509" cy="1935509"/>
      </dsp:txXfrm>
    </dsp:sp>
    <dsp:sp modelId="{76BD77D8-DCC3-497B-8765-6E1F687E99EC}">
      <dsp:nvSpPr>
        <dsp:cNvPr id="0" name=""/>
        <dsp:cNvSpPr/>
      </dsp:nvSpPr>
      <dsp:spPr>
        <a:xfrm>
          <a:off x="2509840" y="4858696"/>
          <a:ext cx="1935509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Статьи из опыта работы</a:t>
          </a:r>
          <a:endParaRPr lang="ru-RU" sz="1300" b="1" kern="1200" dirty="0"/>
        </a:p>
      </dsp:txBody>
      <dsp:txXfrm>
        <a:off x="2509840" y="4858696"/>
        <a:ext cx="1935509" cy="1935509"/>
      </dsp:txXfrm>
    </dsp:sp>
    <dsp:sp modelId="{A2516B17-B436-4F1E-AD7E-E03728243A72}">
      <dsp:nvSpPr>
        <dsp:cNvPr id="0" name=""/>
        <dsp:cNvSpPr/>
      </dsp:nvSpPr>
      <dsp:spPr>
        <a:xfrm>
          <a:off x="1145139" y="3147415"/>
          <a:ext cx="1935509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Видеоматериалы с записями уроков</a:t>
          </a:r>
          <a:endParaRPr lang="ru-RU" sz="1300" b="1" kern="1200" dirty="0"/>
        </a:p>
      </dsp:txBody>
      <dsp:txXfrm>
        <a:off x="1145139" y="3147415"/>
        <a:ext cx="1935509" cy="1935509"/>
      </dsp:txXfrm>
    </dsp:sp>
    <dsp:sp modelId="{FC30066D-CEDB-4F96-B981-86310C29EC4E}">
      <dsp:nvSpPr>
        <dsp:cNvPr id="0" name=""/>
        <dsp:cNvSpPr/>
      </dsp:nvSpPr>
      <dsp:spPr>
        <a:xfrm>
          <a:off x="1632195" y="1013483"/>
          <a:ext cx="1935509" cy="19355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Презентации к урокам</a:t>
          </a:r>
          <a:endParaRPr lang="ru-RU" sz="1300" b="1" kern="1200" dirty="0"/>
        </a:p>
      </dsp:txBody>
      <dsp:txXfrm>
        <a:off x="1632195" y="1013483"/>
        <a:ext cx="1935509" cy="1935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697837B-41B3-4FE7-9B3B-1B766ECB1ABF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1ED68D-DC2C-43D5-B16B-54D996187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B2A5A-75B3-42C4-A582-28F0AC2C8503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0C3CA-12C9-4DBB-A1BE-401CE3DF3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85D51-B8F0-4C6C-8A7A-21B04FF04CE0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631A5-34FB-4E7C-A8E3-6D9E2D30F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AFBFE-64E1-43EA-9279-B8738EFD0244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F787E-AA44-4538-8CB4-86A4CD8B6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314700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1013" y="6245225"/>
            <a:ext cx="585787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5F681C-93AC-4404-A784-417368D9CE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quarter" idx="11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A3C898-AAA7-4B78-B8FA-92CFE8631F4A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AD3BC9-77EC-491B-9ED2-D961E8B12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6815C-FE01-4B7B-A8D4-5A8337EBBC1C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9586E-BF47-4C3B-896C-79B098102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CD033-3A15-42A4-A57B-50AB32314B58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76ECC0-DDE2-4A0F-813A-5DD0995B9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BFF9F7-19BA-496E-AF7C-A85682E11AB1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357CD9-F6AA-4218-9230-7E33B334E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0E71C4E-5B9A-474A-9F64-F2B3D7E929CC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6F4550-795B-4B14-A616-CB696D36A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F8497-6150-471B-B87F-1E1FBEE74CE2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704E4-491B-4013-BA6B-C194E896F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43B0-BB93-4CC4-92F6-311F00015E05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8CC1640-FBD0-43D2-8C8D-4071D2176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38AFB-D724-41C3-ABA0-6965465FDF0D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716D1-B06D-4C98-BFCD-E71C49F50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2B61-C2C1-4A75-A666-573BCC4A2955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3731A-BDC4-4B67-8024-94C927C11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C3D06B-C83D-459A-B8D1-DFBE3FE10E51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05DDA9FD-5790-4A0A-9F2A-5940B05F5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B1CE9-B20F-4042-B396-34DEADE8F5CF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692B3-2F45-49F8-B787-B06009813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B7155-A81B-475B-B323-E7DA9BD9D52F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19521-5EF7-4807-89D1-7F7E293F2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B23371-DF2F-472A-826C-6452EDB1DAEF}" type="datetimeFigureOut">
              <a:rPr lang="ru-RU" smtClean="0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E4092-1C2B-4E9C-94FC-7B646996E9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7DFF1A-1ACE-45A6-8F6F-5ED39326FEF1}" type="datetimeFigureOut">
              <a:rPr lang="ru-RU" smtClean="0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851E8-D336-45F7-A5D5-D5591491A0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D4F7E-472A-4C35-BDA3-242FEA3435BA}" type="datetimeFigureOut">
              <a:rPr lang="ru-RU" smtClean="0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C5051-CF8F-41CF-92F9-E91694A0E1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9B4A75-B00B-42D2-86A0-10ADB55D6A42}" type="datetimeFigureOut">
              <a:rPr lang="ru-RU" smtClean="0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6EF42-ACC3-4AE1-A659-1814852DB2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0DEBFA-1C39-490D-8081-8B57B82C9025}" type="datetimeFigureOut">
              <a:rPr lang="ru-RU" smtClean="0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22E76-D093-4182-BE12-F09D511D35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9979C-1BFF-4565-8ADA-B3E8F59EE83A}" type="datetimeFigureOut">
              <a:rPr lang="ru-RU" smtClean="0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A400-7B7F-455F-A852-8BC45875A3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68877-E48B-49C4-984E-9F2783F99F5A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2AE9B-7E7A-4776-AD3C-460394D82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FE601-45CD-4061-A34B-2E051E224037}" type="datetimeFigureOut">
              <a:rPr lang="ru-RU" smtClean="0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B4A49-02DB-47BA-B845-86C4344400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9EEC13-E0D5-49C1-8072-140EA83CC447}" type="datetimeFigureOut">
              <a:rPr lang="ru-RU" smtClean="0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25485-CBB6-4D54-B5FE-70B742DAFE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E1142-3B86-48AA-8BDA-57B42CB92521}" type="datetimeFigureOut">
              <a:rPr lang="ru-RU" smtClean="0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4F7DC-F3D2-43E0-ADE0-74AC082E39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1D73A9-60F7-449A-B43A-9060E2A4D0EC}" type="datetimeFigureOut">
              <a:rPr lang="ru-RU" smtClean="0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30328-9816-4648-8650-5F7AD445B3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29EE1A-5D88-4F9E-AE3C-B1F641EEF497}" type="datetimeFigureOut">
              <a:rPr lang="ru-RU" smtClean="0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18D7F-152B-4984-A51D-2BA10575E6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E582D-E5AF-422A-9033-88A862223D2E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A3EE4-8E90-497F-BB01-98E5D3A57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81262-75C6-47A8-AA65-D009653754BF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B81B4-9C1B-436F-9FA7-2425FA1D0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16C5E-50FD-4DDF-B08C-F38D1DE4AD3E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C3BF2-24E7-42A1-B32D-6F72255A1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F1FBC-2500-43F7-BF61-B8739B48B8FE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EB3A-E8CC-46E3-B38E-6CACD784B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85658-6BB0-4348-87E6-276347CFAA01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D7BA3-CC4C-4A94-9E84-BF93F57DA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BC193-E5D6-437A-A575-C0B0D0DDC7DE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85AD2-0C95-4DCE-91A7-75309081F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FDAA2C-D814-44B7-8801-58416A91C0E4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CA8DD9-3CB8-4657-9127-3AA43578D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4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099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07824E-2846-4DD8-98DD-3F3B33E0D3BE}" type="datetimeFigureOut">
              <a:rPr lang="ru-RU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A1EA80-108A-43E3-BBDA-85E99ED12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5" r:id="rId2"/>
    <p:sldLayoutId id="2147483737" r:id="rId3"/>
    <p:sldLayoutId id="2147483738" r:id="rId4"/>
    <p:sldLayoutId id="2147483739" r:id="rId5"/>
    <p:sldLayoutId id="2147483726" r:id="rId6"/>
    <p:sldLayoutId id="2147483740" r:id="rId7"/>
    <p:sldLayoutId id="2147483727" r:id="rId8"/>
    <p:sldLayoutId id="2147483741" r:id="rId9"/>
    <p:sldLayoutId id="2147483728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FDAA2C-D814-44B7-8801-58416A91C0E4}" type="datetimeFigureOut">
              <a:rPr lang="ru-RU" smtClean="0"/>
              <a:pPr>
                <a:defRPr/>
              </a:pPr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CA8DD9-3CB8-4657-9127-3AA43578DE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1.doc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57884" y="5429264"/>
            <a:ext cx="2928958" cy="1285884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   Л. И. Хакимова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    учитель начальных </a:t>
            </a:r>
            <a:r>
              <a:rPr lang="ru-RU" sz="2400" b="1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классов, МБОУ «Гимназии №21» г.Казани</a:t>
            </a:r>
            <a:endParaRPr lang="ru-RU" sz="2400" b="1" dirty="0" smtClean="0">
              <a:ln w="31550" cmpd="sng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2000240"/>
            <a:ext cx="801026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man Old Style" pitchFamily="18" charset="0"/>
                <a:cs typeface="+mn-cs"/>
              </a:rPr>
              <a:t>ИКТ - </a:t>
            </a:r>
            <a:r>
              <a:rPr lang="ru-RU" sz="2800" b="1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man Old Style" pitchFamily="18" charset="0"/>
                <a:cs typeface="+mn-cs"/>
              </a:rPr>
              <a:t>компетентность</a:t>
            </a:r>
            <a:r>
              <a:rPr lang="ru-RU" sz="2800" b="1" dirty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man Old Style" pitchFamily="18" charset="0"/>
                <a:cs typeface="+mn-cs"/>
              </a:rPr>
              <a:t/>
            </a:r>
            <a:br>
              <a:rPr lang="ru-RU" sz="2800" b="1" dirty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man Old Style" pitchFamily="18" charset="0"/>
                <a:cs typeface="+mn-cs"/>
              </a:rPr>
            </a:br>
            <a:r>
              <a:rPr lang="ru-RU" sz="2800" b="1" dirty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man Old Style" pitchFamily="18" charset="0"/>
                <a:cs typeface="+mn-cs"/>
              </a:rPr>
              <a:t> учителей начальных </a:t>
            </a:r>
            <a:r>
              <a:rPr lang="ru-RU" sz="2800" b="1" dirty="0" smtClean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man Old Style" pitchFamily="18" charset="0"/>
                <a:cs typeface="+mn-cs"/>
              </a:rPr>
              <a:t>классов. </a:t>
            </a:r>
            <a:r>
              <a:rPr lang="ru-RU" sz="2800" b="1" dirty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man Old Style" pitchFamily="18" charset="0"/>
                <a:cs typeface="+mn-cs"/>
              </a:rPr>
              <a:t/>
            </a:r>
            <a:br>
              <a:rPr lang="ru-RU" sz="2800" b="1" dirty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ookman Old Style" pitchFamily="18" charset="0"/>
                <a:cs typeface="+mn-cs"/>
              </a:rPr>
            </a:br>
            <a:endParaRPr lang="ru-RU" sz="2800" b="1" dirty="0">
              <a:ln w="24500" cmpd="dbl">
                <a:solidFill>
                  <a:schemeClr val="tx1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Психологический фактор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Разнообразный иллюстративный материал поднимает процесс обучения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на качественно новый уровень,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  вызывает интерес детей. </a:t>
            </a:r>
          </a:p>
        </p:txBody>
      </p:sp>
      <p:pic>
        <p:nvPicPr>
          <p:cNvPr id="34821" name="Picture 5" descr="j02929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062442"/>
            <a:ext cx="2214578" cy="218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Преимущества </a:t>
            </a:r>
            <a:r>
              <a:rPr lang="ru-RU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ИКТ-технологий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Опыт работы показал, что использование современных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ИКТ-технологий на уроках: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 активизирует познавательную деятельность обучающихся;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 повышает мотивацию обучающихся к изучаемому предмету;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 экономит время на объяснение материала;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 позволяет выйти за рамки школьных учебников, дополнить и углубить их содержание;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 позволяет дифференцировать и индивидуализировать работу обучающихся;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 даёт возможность увеличить накопляемость оценок;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 создаёт комфортность на уроках.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1480"/>
            <a:ext cx="8243888" cy="563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Эффективность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учебной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деятельности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395288" y="1717675"/>
            <a:ext cx="8353425" cy="4400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365125">
              <a:buFont typeface="Wingdings" pitchFamily="2" charset="2"/>
              <a:buChar char="v"/>
            </a:pPr>
            <a:r>
              <a:rPr lang="ru-RU" sz="2800" dirty="0"/>
              <a:t>Повышение познавательной активности</a:t>
            </a:r>
          </a:p>
          <a:p>
            <a:pPr marL="365125" indent="-365125">
              <a:buFont typeface="Wingdings" pitchFamily="2" charset="2"/>
              <a:buChar char="v"/>
            </a:pPr>
            <a:r>
              <a:rPr lang="ru-RU" sz="2800" dirty="0"/>
              <a:t>Повышение учебной мотивации</a:t>
            </a:r>
          </a:p>
          <a:p>
            <a:pPr marL="365125" indent="-365125">
              <a:buFont typeface="Wingdings" pitchFamily="2" charset="2"/>
              <a:buChar char="v"/>
            </a:pPr>
            <a:r>
              <a:rPr lang="ru-RU" sz="2800" dirty="0"/>
              <a:t>Повышение плотности урока</a:t>
            </a:r>
          </a:p>
          <a:p>
            <a:pPr marL="365125" indent="-365125">
              <a:buFont typeface="Wingdings" pitchFamily="2" charset="2"/>
              <a:buChar char="v"/>
            </a:pPr>
            <a:r>
              <a:rPr lang="ru-RU" sz="2800" dirty="0"/>
              <a:t>100% включенность обучающихся </a:t>
            </a:r>
          </a:p>
          <a:p>
            <a:pPr marL="365125" indent="-365125"/>
            <a:r>
              <a:rPr lang="ru-RU" sz="2800" dirty="0"/>
              <a:t>    в деятельность</a:t>
            </a:r>
          </a:p>
          <a:p>
            <a:pPr marL="365125" indent="-365125">
              <a:buFont typeface="Wingdings" pitchFamily="2" charset="2"/>
              <a:buChar char="v"/>
            </a:pPr>
            <a:r>
              <a:rPr lang="ru-RU" sz="2800" dirty="0"/>
              <a:t>Повышение наглядности изучаемого материала</a:t>
            </a:r>
          </a:p>
          <a:p>
            <a:pPr marL="365125" indent="-365125">
              <a:buFont typeface="Wingdings" pitchFamily="2" charset="2"/>
              <a:buChar char="v"/>
            </a:pPr>
            <a:r>
              <a:rPr lang="ru-RU" sz="2800" dirty="0"/>
              <a:t>Создание системы педагогической поддержки и ситуации успеха</a:t>
            </a:r>
          </a:p>
          <a:p>
            <a:pPr marL="365125" indent="-365125">
              <a:buFont typeface="Wingdings" pitchFamily="2" charset="2"/>
              <a:buChar char="v"/>
            </a:pPr>
            <a:r>
              <a:rPr lang="ru-RU" sz="2800" dirty="0"/>
              <a:t>Экономия времени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Интернет-ресурсы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Портал «Российское образование»: </a:t>
            </a:r>
            <a:r>
              <a:rPr lang="ru-RU" dirty="0" err="1"/>
              <a:t>www.edu.ru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«Единое окно доступа к образовательным ресурсам»: </a:t>
            </a:r>
            <a:r>
              <a:rPr lang="ru-RU" dirty="0" err="1"/>
              <a:t>window.edu.ru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Коллекция цифровых образовательных ресурсов: </a:t>
            </a:r>
            <a:r>
              <a:rPr lang="ru-RU" dirty="0" err="1"/>
              <a:t>www.school-collection.edu.ru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Центр информационно-образовательных ресурсов: </a:t>
            </a:r>
            <a:r>
              <a:rPr lang="ru-RU" dirty="0" err="1"/>
              <a:t>fcior.edu.ru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42852"/>
            <a:ext cx="198492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1214414" y="1285860"/>
            <a:ext cx="664368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Удачи </a:t>
            </a:r>
            <a:endParaRPr lang="ru-RU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</a:t>
            </a: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применении электронных образовательных </a:t>
            </a:r>
            <a:r>
              <a:rPr lang="ru-RU" sz="44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ресурсов </a:t>
            </a:r>
            <a:endParaRPr lang="ru-RU" sz="4400" b="1" cap="all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нового </a:t>
            </a: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поколения!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484188"/>
            <a:endParaRPr lang="ru-RU" smtClean="0">
              <a:ln>
                <a:noFill/>
              </a:ln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7188"/>
            <a:ext cx="7620025" cy="5715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3063" y="500063"/>
            <a:ext cx="8413750" cy="6149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831"/>
          <a:stretch>
            <a:fillRect/>
          </a:stretch>
        </p:blipFill>
        <p:spPr>
          <a:xfrm>
            <a:off x="357188" y="-214338"/>
            <a:ext cx="8786812" cy="6357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 b="15398"/>
          <a:stretch>
            <a:fillRect/>
          </a:stretch>
        </p:blipFill>
        <p:spPr>
          <a:xfrm>
            <a:off x="285750" y="1500188"/>
            <a:ext cx="8215313" cy="4543425"/>
          </a:xfrm>
        </p:spPr>
      </p:pic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715140" y="642918"/>
          <a:ext cx="2068513" cy="1654175"/>
        </p:xfrm>
        <a:graphic>
          <a:graphicData uri="http://schemas.openxmlformats.org/presentationml/2006/ole">
            <p:oleObj spid="_x0000_s1026" name="Документ" r:id="rId4" imgW="1782276" imgH="14251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ИКТ-компетентность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00125"/>
            <a:ext cx="8229600" cy="5143500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ИКТ-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компетентность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классного руководителя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это: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основных показателей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профессионализма;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ключевая компетентность для решения современных задач образования; 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приобретение  умений самостоятельно искать, собирать, анализировать, оценивать, организовывать, представлять, передавать информацию, моделировать и проектировать объекты и процессы, в том числе – собственную индивидуальную деятельность и работу коллектива, квалифицированно используя доступные современные средства информационных и коммуникационных технологий.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ИКТ-компетентность 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современного учителя - это знание новых информационных технологий и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ими пользоваться.</a:t>
            </a:r>
          </a:p>
        </p:txBody>
      </p:sp>
      <p:pic>
        <p:nvPicPr>
          <p:cNvPr id="24581" name="Picture 4" descr="j02932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5516563"/>
            <a:ext cx="18351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10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2714625"/>
            <a:ext cx="2586038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ИКТ - компетентность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ИКТ-компетентность - это способность педагога решать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учебные,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бытовые,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профессиональные задачи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использованием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информационных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коммуникационных технологий. </a:t>
            </a:r>
          </a:p>
        </p:txBody>
      </p:sp>
      <p:pic>
        <p:nvPicPr>
          <p:cNvPr id="25606" name="Picture 8" descr="BD1471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484313"/>
            <a:ext cx="57150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Познавательная деятельность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3960813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/>
              <a:t>Активизация познавательной деятельности </a:t>
            </a:r>
            <a:r>
              <a:rPr lang="ru-RU" sz="2800" dirty="0" smtClean="0"/>
              <a:t>обучающихся </a:t>
            </a:r>
            <a:r>
              <a:rPr lang="ru-RU" sz="2800" dirty="0"/>
              <a:t>при применении ИКТ </a:t>
            </a:r>
            <a:r>
              <a:rPr lang="ru-RU" sz="2800" dirty="0" smtClean="0"/>
              <a:t>достигается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/>
              <a:t> </a:t>
            </a:r>
            <a:r>
              <a:rPr lang="ru-RU" sz="2800" dirty="0" smtClean="0"/>
              <a:t>    </a:t>
            </a:r>
            <a:r>
              <a:rPr lang="ru-RU" sz="2800" dirty="0"/>
              <a:t>за счёт: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 высокой иллюстративной и информационной насыщенности на уроке;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 дифференциации вопросов к одному и тому же заданию;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 подбора интересного материала;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 более высокого темпа работы </a:t>
            </a:r>
            <a:r>
              <a:rPr lang="ru-RU" sz="2800" dirty="0" smtClean="0"/>
              <a:t>обучающихся</a:t>
            </a:r>
            <a:r>
              <a:rPr lang="ru-RU" sz="2800" dirty="0"/>
              <a:t>.</a:t>
            </a:r>
          </a:p>
        </p:txBody>
      </p:sp>
      <p:pic>
        <p:nvPicPr>
          <p:cNvPr id="28677" name="Picture 9" descr="MCj028575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43146">
            <a:off x="3482962" y="5018548"/>
            <a:ext cx="1825625" cy="17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560</TotalTime>
  <Words>337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Тема Office</vt:lpstr>
      <vt:lpstr>Обычная</vt:lpstr>
      <vt:lpstr>1_Тема Office</vt:lpstr>
      <vt:lpstr>Документ</vt:lpstr>
      <vt:lpstr>Слайд 1</vt:lpstr>
      <vt:lpstr>Слайд 2</vt:lpstr>
      <vt:lpstr>Слайд 3</vt:lpstr>
      <vt:lpstr>Слайд 4</vt:lpstr>
      <vt:lpstr>Слайд 5</vt:lpstr>
      <vt:lpstr>ИКТ-компетентность</vt:lpstr>
      <vt:lpstr>ИКТ - компетентность</vt:lpstr>
      <vt:lpstr>Познавательная деятельность</vt:lpstr>
      <vt:lpstr>Слайд 9</vt:lpstr>
      <vt:lpstr>Психологический фактор</vt:lpstr>
      <vt:lpstr>Преимущества ИКТ-технологий</vt:lpstr>
      <vt:lpstr>Эффективность  учебной деятельности</vt:lpstr>
      <vt:lpstr>Интернет-ресурсы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pva</dc:creator>
  <cp:lastModifiedBy>Луиза</cp:lastModifiedBy>
  <cp:revision>71</cp:revision>
  <dcterms:created xsi:type="dcterms:W3CDTF">2010-11-04T16:11:39Z</dcterms:created>
  <dcterms:modified xsi:type="dcterms:W3CDTF">2011-11-30T19:41:26Z</dcterms:modified>
</cp:coreProperties>
</file>