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4" r:id="rId7"/>
    <p:sldId id="265" r:id="rId8"/>
    <p:sldId id="262" r:id="rId9"/>
    <p:sldId id="261" r:id="rId10"/>
    <p:sldId id="267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AC97-E45A-4E23-B2AB-23C28F16CBF7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28F5-4E5A-4D99-9B84-6112FEE8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ru-RU" sz="8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Изложение.</a:t>
            </a:r>
            <a:br>
              <a:rPr lang="ru-RU" sz="8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9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Гөлләр</a:t>
            </a:r>
            <a:r>
              <a:rPr lang="ru-RU" dirty="0" err="1" smtClean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6129358" cy="1500198"/>
          </a:xfrm>
        </p:spPr>
        <p:txBody>
          <a:bodyPr/>
          <a:lstStyle/>
          <a:p>
            <a:r>
              <a:rPr lang="ru-RU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сыйныф</a:t>
            </a:r>
            <a:endParaRPr lang="ru-RU" sz="6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2163763" y="677863"/>
            <a:ext cx="4437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/>
              <a:t>Ибрагимова Эльмира Ильинична</a:t>
            </a:r>
          </a:p>
          <a:p>
            <a:pPr algn="ctr"/>
            <a:r>
              <a:rPr lang="ru-RU" sz="2000" b="1"/>
              <a:t>учитель начальных классов</a:t>
            </a:r>
          </a:p>
          <a:p>
            <a:pPr algn="ctr"/>
            <a:r>
              <a:rPr lang="ru-RU" sz="2000" b="1"/>
              <a:t>МБОУ «Средняя школа №13»</a:t>
            </a:r>
          </a:p>
          <a:p>
            <a:pPr algn="ctr"/>
            <a:r>
              <a:rPr lang="ru-RU" sz="2000" b="1"/>
              <a:t>города Набережные Челны РТ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1857375" y="3000375"/>
            <a:ext cx="5184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/>
              <a:t>ПОЯСНИТЕЛЬНАЯ  ЗАПИСКА</a:t>
            </a:r>
          </a:p>
          <a:p>
            <a:pPr algn="ctr"/>
            <a:r>
              <a:rPr lang="ru-RU"/>
              <a:t>Данная презентация может быть использована для уроков по развитию речи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1714500" y="5143500"/>
            <a:ext cx="5381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/>
              <a:t>Для создания шаблона использованы</a:t>
            </a:r>
          </a:p>
          <a:p>
            <a:pPr algn="ctr"/>
            <a:r>
              <a:rPr lang="ru-RU" b="1" u="sng"/>
              <a:t> ресурсы сайта:</a:t>
            </a:r>
            <a:r>
              <a:rPr lang="ru-RU"/>
              <a:t> </a:t>
            </a:r>
          </a:p>
          <a:p>
            <a:pPr algn="ctr"/>
            <a:r>
              <a:rPr lang="ru-RU"/>
              <a:t>http://lenagold.ru/fon/main.htm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7"/>
            <a:ext cx="75724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t-RU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Укучыга искәртмә</a:t>
            </a:r>
            <a:endParaRPr lang="ru-RU" sz="2800" b="1" dirty="0" smtClean="0">
              <a:solidFill>
                <a:srgbClr val="00B05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 smtClean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Текстны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игътибар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белән тыңла.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Сорауларга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җавап бирергә әзерлән.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Текстка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исем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куй.</a:t>
            </a:r>
            <a:endParaRPr lang="ru-RU" sz="2800" dirty="0" smtClean="0"/>
          </a:p>
          <a:p>
            <a:pPr algn="just" eaLnBrk="0" hangingPunct="0"/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3. План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төзе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.</a:t>
            </a:r>
            <a:endParaRPr lang="ru-RU" sz="2800" dirty="0" smtClean="0"/>
          </a:p>
          <a:p>
            <a:pPr algn="just" eaLnBrk="0" hangingPunct="0"/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1.План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буенча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сөйлә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Иптәшләреңне тыңла.</a:t>
            </a:r>
            <a:endParaRPr lang="ru-RU" sz="2800" dirty="0" smtClean="0"/>
          </a:p>
          <a:p>
            <a:pPr algn="just" eaLnBrk="0" hangingPunct="0"/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2.Изложение яз.</a:t>
            </a:r>
            <a:endParaRPr lang="ru-RU" sz="2800" dirty="0" smtClean="0"/>
          </a:p>
          <a:p>
            <a:pPr algn="just" eaLnBrk="0" hangingPunct="0"/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3.Тикшереп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чык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эчтәлекне дөрес итеп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бирдеңме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еш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кабатланучы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сүзләр юкмы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?.</a:t>
            </a:r>
            <a:endParaRPr lang="ru-RU" sz="2800" dirty="0" smtClean="0"/>
          </a:p>
          <a:p>
            <a:pPr algn="just" eaLnBrk="0" hangingPunct="0"/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4.Сүзләрнең дөрес язылышын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тикшер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.</a:t>
            </a:r>
            <a:endParaRPr lang="ru-RU" sz="2800" dirty="0" smtClean="0"/>
          </a:p>
          <a:p>
            <a:pPr algn="just" eaLnBrk="0" hangingPunct="0"/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5.Тыныш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билгеләренең куелышын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тикшереп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Calibri" pitchFamily="34" charset="0"/>
              </a:rPr>
              <a:t>чык</a:t>
            </a:r>
            <a:r>
              <a:rPr lang="ru-RU" sz="2800" dirty="0" smtClean="0">
                <a:latin typeface="Times New Roman" pitchFamily="18" charset="0"/>
                <a:cs typeface="Calibri" pitchFamily="34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42968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Текст белән танышу.</a:t>
            </a: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Гөлләр.</a:t>
            </a: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Нәфисә беренче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тәмамлап кайтты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төп тамчы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гөле утыртты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 көне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мәктәпкә бүләк итәргә булды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Җәй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шактый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үсте аның гөле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Беренче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сентябр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көнне кулына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тамчы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гөлен тотып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мәктәпкә ките.Көн шундый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шундый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җылы.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Үзе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үзенең шатлыгы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эченә сыймый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Тизрәк сыйныфташларын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күрәсе килә.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ачып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керүгә,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өсләрендәге гөлләрне күреп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шаккатты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Нәфисә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Берсеннән-берсе матур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гөлләр.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гөлләр арасында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аның тамчы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гөле тагын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матуррак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күренде Нәфисәгә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t-RU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857232"/>
            <a:ext cx="8001056" cy="521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Текстка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карата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сораулар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err="1" smtClean="0">
                <a:latin typeface="Times New Roman"/>
                <a:ea typeface="Times New Roman"/>
                <a:cs typeface="Times New Roman"/>
              </a:rPr>
              <a:t>Сораулар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32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Нәфисә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өчен гөл утыртты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4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Тамчы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гөле ничек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үсте?</a:t>
            </a:r>
            <a:endParaRPr lang="ru-RU" sz="24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Беренче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сентябрь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көнне Нәфисә кая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китте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4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Ул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кулына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нәрсә тоткан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иде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4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Нәфисә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өчен шатлана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4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Классны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ачып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керүгә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өчен шаккатты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4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өчен тамчы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гөле тагын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да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матуррак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булып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күренде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CC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Укы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Эчтәлеген сөйлә.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План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төзе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algn="ctr" eaLnBrk="0" hangingPunct="0"/>
            <a:endParaRPr lang="ru-RU" b="1" dirty="0">
              <a:solidFill>
                <a:srgbClr val="FFCC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төзү</a:t>
            </a:r>
            <a:endParaRPr lang="ru-RU" sz="2800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357298"/>
            <a:ext cx="7858180" cy="468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План.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Нәфисә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гөл утыртты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Тамчы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гөле ничек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үсте?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Беренче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сентябрь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көнне Нәфисә кая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китте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Ул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кулына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нәрсә тоткан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иде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Нәфисә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шатлана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Классны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ачып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керүгә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шаккатты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тамчы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гөле тагын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да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матуррак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булып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күренде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Текстны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кабатла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Нәфисә беренче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классны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тәмамлап кайтты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төп                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утыртты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 көне аны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мәктәпкә бүләк итәргә булды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Җәй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буе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шактый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үсте  аның                 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endParaRPr lang="ru-RU" dirty="0"/>
          </a:p>
        </p:txBody>
      </p:sp>
      <p:pic>
        <p:nvPicPr>
          <p:cNvPr id="6" name="Picture 3" descr="C:\Users\user\Desktop\изложения\изложение тат 2класс\рәсемнәр\CFPCAXFGFL8CATQM33UCACFBKY1CAXXGY9DCAKX9M10CAO9I3VMCAJE780ECAJU34MVCAR4EVYECAA5JK46CABAOQ5VCA120FAJCADF82VBCAXS80W3CA3ZR53YCAW7Q78DCA1ZQ3TQCARXS9OICAWOVA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928802"/>
            <a:ext cx="1643074" cy="1277947"/>
          </a:xfrm>
          <a:prstGeom prst="rect">
            <a:avLst/>
          </a:prstGeom>
          <a:noFill/>
        </p:spPr>
      </p:pic>
      <p:pic>
        <p:nvPicPr>
          <p:cNvPr id="1030" name="Picture 6" descr="C:\Users\user\Desktop\изложения\изложение тат 2класс\рәсемнәр\2Ts6n6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857760"/>
            <a:ext cx="1803810" cy="1311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305342"/>
            <a:ext cx="821537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2400"/>
              </a:spcBef>
              <a:spcAft>
                <a:spcPts val="1200"/>
              </a:spcAft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кулына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тамчы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гөлен тотып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мәктәпкә китте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Көн шундый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шундый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җылы.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Үзе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бара,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үзенең шатлыгы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эченә сыймый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Тизрәк сыйныфташларын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күрәсе килә.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lnSpc>
                <a:spcPct val="150000"/>
              </a:lnSpc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	</a:t>
            </a:r>
          </a:p>
        </p:txBody>
      </p:sp>
      <p:pic>
        <p:nvPicPr>
          <p:cNvPr id="1026" name="Picture 2" descr="E:\изложения\изложение тат 2класс\рәсемнәр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2786082" cy="2092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Классны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ачып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керүгә,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																		</a:t>
            </a:r>
          </a:p>
          <a:p>
            <a:pPr algn="just">
              <a:lnSpc>
                <a:spcPct val="150000"/>
              </a:lnSpc>
            </a:pP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күреп, шаккатты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Нәфисә.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Берсеннән-берсе матур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гөлләр.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Шул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гөлләр арасында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аның тамчы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гөле тагын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матуррак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күренде Нәфисәгә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/>
          </a:p>
        </p:txBody>
      </p:sp>
      <p:pic>
        <p:nvPicPr>
          <p:cNvPr id="2050" name="Picture 2" descr="E:\изложения\изложение тат 2класс\рәсемнәр\img-26198.jpg"/>
          <p:cNvPicPr>
            <a:picLocks noChangeAspect="1" noChangeArrowheads="1"/>
          </p:cNvPicPr>
          <p:nvPr/>
        </p:nvPicPr>
        <p:blipFill>
          <a:blip r:embed="rId2"/>
          <a:srcRect b="3291"/>
          <a:stretch>
            <a:fillRect/>
          </a:stretch>
        </p:blipFill>
        <p:spPr bwMode="auto">
          <a:xfrm>
            <a:off x="5000628" y="1000108"/>
            <a:ext cx="335172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28596" y="1214422"/>
            <a:ext cx="8286808" cy="468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План.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Нәфисә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гөл утыртты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Тамчы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гөле ничек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үсте?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Беренче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сентябрь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көнне Нәфисә кая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китте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Ул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кулына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нәрсә тоткан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иде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Нәфисә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шатлана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Классны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ачып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керүгә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шаккатты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Ни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өчен тамчы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гөле тагын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да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матуррак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булып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күренде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8572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Изложение.</a:t>
            </a:r>
            <a:b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Гөлләр</a:t>
            </a:r>
            <a:r>
              <a:rPr lang="ru-RU" sz="3200" dirty="0" err="1" smtClean="0">
                <a:solidFill>
                  <a:srgbClr val="00B050"/>
                </a:solidFill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/object&gt;&lt;/database&gt;"/>
  <p:tag name="MMPROD_NEXTUNIQUEID" val="10010"/>
</p:tagLst>
</file>

<file path=ppt/theme/theme1.xml><?xml version="1.0" encoding="utf-8"?>
<a:theme xmlns:a="http://schemas.openxmlformats.org/drawingml/2006/main" name="4-2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4-25</Template>
  <TotalTime>171</TotalTime>
  <Words>365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4-25</vt:lpstr>
      <vt:lpstr>Изложение. Гөлләр. </vt:lpstr>
      <vt:lpstr>Слайд 2</vt:lpstr>
      <vt:lpstr>Слайд 3</vt:lpstr>
      <vt:lpstr>Слайд 4</vt:lpstr>
      <vt:lpstr>Слайд 5</vt:lpstr>
      <vt:lpstr>Текстны кабатла.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Изложение. Гөлләр.</dc:title>
  <dc:creator>user</dc:creator>
  <cp:lastModifiedBy>Екатерина</cp:lastModifiedBy>
  <cp:revision>14</cp:revision>
  <dcterms:created xsi:type="dcterms:W3CDTF">2011-11-24T11:45:34Z</dcterms:created>
  <dcterms:modified xsi:type="dcterms:W3CDTF">2011-11-30T11:13:22Z</dcterms:modified>
</cp:coreProperties>
</file>