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6" r:id="rId4"/>
    <p:sldId id="257" r:id="rId5"/>
    <p:sldId id="258" r:id="rId6"/>
    <p:sldId id="260" r:id="rId7"/>
    <p:sldId id="261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1886A-F655-4557-93DB-94BFD815CB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F1BD0-CD77-46C7-A412-C936458651BD}">
      <dgm:prSet phldrT="[Текст]"/>
      <dgm:spPr/>
      <dgm:t>
        <a:bodyPr/>
        <a:lstStyle/>
        <a:p>
          <a:r>
            <a:rPr lang="ru-RU" dirty="0" smtClean="0"/>
            <a:t>8%</a:t>
          </a:r>
          <a:endParaRPr lang="ru-RU" dirty="0"/>
        </a:p>
      </dgm:t>
    </dgm:pt>
    <dgm:pt modelId="{386D4465-FCAA-4FE6-A3C4-BA6121F93086}" type="parTrans" cxnId="{FBEAE5BE-CD0F-47DC-B481-4AD6C69C32B7}">
      <dgm:prSet/>
      <dgm:spPr/>
      <dgm:t>
        <a:bodyPr/>
        <a:lstStyle/>
        <a:p>
          <a:endParaRPr lang="ru-RU"/>
        </a:p>
      </dgm:t>
    </dgm:pt>
    <dgm:pt modelId="{B8134DEA-E944-4546-A7F5-866EB38BA08C}" type="sibTrans" cxnId="{FBEAE5BE-CD0F-47DC-B481-4AD6C69C32B7}">
      <dgm:prSet/>
      <dgm:spPr/>
      <dgm:t>
        <a:bodyPr/>
        <a:lstStyle/>
        <a:p>
          <a:endParaRPr lang="ru-RU"/>
        </a:p>
      </dgm:t>
    </dgm:pt>
    <dgm:pt modelId="{26B929F2-5959-474E-A1CD-8C588086C7FB}">
      <dgm:prSet phldrT="[Текст]"/>
      <dgm:spPr/>
      <dgm:t>
        <a:bodyPr/>
        <a:lstStyle/>
        <a:p>
          <a:r>
            <a:rPr lang="ru-RU" dirty="0" smtClean="0"/>
            <a:t>60%</a:t>
          </a:r>
          <a:endParaRPr lang="ru-RU" dirty="0"/>
        </a:p>
      </dgm:t>
    </dgm:pt>
    <dgm:pt modelId="{5A35429F-D848-4506-BEF2-F22A42B83726}" type="parTrans" cxnId="{8D668B01-9E64-42D4-8321-D69BE03B3FA9}">
      <dgm:prSet/>
      <dgm:spPr/>
      <dgm:t>
        <a:bodyPr/>
        <a:lstStyle/>
        <a:p>
          <a:endParaRPr lang="ru-RU"/>
        </a:p>
      </dgm:t>
    </dgm:pt>
    <dgm:pt modelId="{71B86307-5789-4342-86F7-237F648284E4}" type="sibTrans" cxnId="{8D668B01-9E64-42D4-8321-D69BE03B3FA9}">
      <dgm:prSet/>
      <dgm:spPr/>
      <dgm:t>
        <a:bodyPr/>
        <a:lstStyle/>
        <a:p>
          <a:endParaRPr lang="ru-RU"/>
        </a:p>
      </dgm:t>
    </dgm:pt>
    <dgm:pt modelId="{D8385148-A33E-4E49-9743-E7AE26EE33D9}">
      <dgm:prSet phldrT="[Текст]"/>
      <dgm:spPr/>
      <dgm:t>
        <a:bodyPr/>
        <a:lstStyle/>
        <a:p>
          <a:r>
            <a:rPr lang="ru-RU" dirty="0" smtClean="0"/>
            <a:t>70%</a:t>
          </a:r>
          <a:endParaRPr lang="ru-RU" dirty="0"/>
        </a:p>
      </dgm:t>
    </dgm:pt>
    <dgm:pt modelId="{DF849047-E568-4B39-BEAB-F3BFECE58DC5}" type="parTrans" cxnId="{E6505366-93B2-4E99-B425-F05E9E0FA373}">
      <dgm:prSet/>
      <dgm:spPr/>
      <dgm:t>
        <a:bodyPr/>
        <a:lstStyle/>
        <a:p>
          <a:endParaRPr lang="ru-RU"/>
        </a:p>
      </dgm:t>
    </dgm:pt>
    <dgm:pt modelId="{DE055F42-E1C4-4689-9D4C-2F7889110A9B}" type="sibTrans" cxnId="{E6505366-93B2-4E99-B425-F05E9E0FA373}">
      <dgm:prSet/>
      <dgm:spPr/>
      <dgm:t>
        <a:bodyPr/>
        <a:lstStyle/>
        <a:p>
          <a:endParaRPr lang="ru-RU"/>
        </a:p>
      </dgm:t>
    </dgm:pt>
    <dgm:pt modelId="{5B691CF6-2D01-4450-AF38-B27ADA2EC977}">
      <dgm:prSet phldrT="[Текст]"/>
      <dgm:spPr/>
      <dgm:t>
        <a:bodyPr/>
        <a:lstStyle/>
        <a:p>
          <a:r>
            <a:rPr lang="ru-RU" dirty="0" smtClean="0"/>
            <a:t>печень</a:t>
          </a:r>
          <a:endParaRPr lang="ru-RU" dirty="0"/>
        </a:p>
      </dgm:t>
    </dgm:pt>
    <dgm:pt modelId="{62F38C12-DC78-43A4-9934-0352629C46BE}" type="parTrans" cxnId="{B2A6CAE7-1DF7-4445-9468-7F3CB731F9DF}">
      <dgm:prSet/>
      <dgm:spPr/>
      <dgm:t>
        <a:bodyPr/>
        <a:lstStyle/>
        <a:p>
          <a:endParaRPr lang="ru-RU"/>
        </a:p>
      </dgm:t>
    </dgm:pt>
    <dgm:pt modelId="{493C3948-4EDA-4E51-BD67-03B422A31247}" type="sibTrans" cxnId="{B2A6CAE7-1DF7-4445-9468-7F3CB731F9DF}">
      <dgm:prSet/>
      <dgm:spPr/>
      <dgm:t>
        <a:bodyPr/>
        <a:lstStyle/>
        <a:p>
          <a:endParaRPr lang="ru-RU"/>
        </a:p>
      </dgm:t>
    </dgm:pt>
    <dgm:pt modelId="{CA5D6C18-5DCB-48FD-9751-2D0153E6362B}">
      <dgm:prSet/>
      <dgm:spPr/>
      <dgm:t>
        <a:bodyPr/>
        <a:lstStyle/>
        <a:p>
          <a:r>
            <a:rPr lang="ru-RU" dirty="0" smtClean="0"/>
            <a:t>головной мозг</a:t>
          </a:r>
          <a:endParaRPr lang="ru-RU" dirty="0"/>
        </a:p>
      </dgm:t>
    </dgm:pt>
    <dgm:pt modelId="{E0341ABF-293B-40AF-BB37-F13703FAB172}" type="parTrans" cxnId="{82F36B13-CB96-431B-88F9-F9DB6ED01658}">
      <dgm:prSet/>
      <dgm:spPr/>
      <dgm:t>
        <a:bodyPr/>
        <a:lstStyle/>
        <a:p>
          <a:endParaRPr lang="ru-RU"/>
        </a:p>
      </dgm:t>
    </dgm:pt>
    <dgm:pt modelId="{7C1E2257-1259-49DF-B225-0C971D20DBDB}" type="sibTrans" cxnId="{82F36B13-CB96-431B-88F9-F9DB6ED01658}">
      <dgm:prSet/>
      <dgm:spPr/>
      <dgm:t>
        <a:bodyPr/>
        <a:lstStyle/>
        <a:p>
          <a:endParaRPr lang="ru-RU"/>
        </a:p>
      </dgm:t>
    </dgm:pt>
    <dgm:pt modelId="{9FC7BBA5-C6E6-498E-A405-9C322FCF58E8}">
      <dgm:prSet phldrT="[Текст]"/>
      <dgm:spPr/>
      <dgm:t>
        <a:bodyPr/>
        <a:lstStyle/>
        <a:p>
          <a:r>
            <a:rPr lang="ru-RU" dirty="0" smtClean="0"/>
            <a:t>хрящевая ткань</a:t>
          </a:r>
          <a:endParaRPr lang="ru-RU" dirty="0"/>
        </a:p>
      </dgm:t>
    </dgm:pt>
    <dgm:pt modelId="{5281BA86-0567-459C-A5BE-6DE04289B463}" type="sibTrans" cxnId="{03EAB377-3C67-4E44-A1EF-B584F4504EF4}">
      <dgm:prSet/>
      <dgm:spPr/>
      <dgm:t>
        <a:bodyPr/>
        <a:lstStyle/>
        <a:p>
          <a:endParaRPr lang="ru-RU"/>
        </a:p>
      </dgm:t>
    </dgm:pt>
    <dgm:pt modelId="{5BBB150D-9585-401B-AA93-C30B4819BE67}" type="parTrans" cxnId="{03EAB377-3C67-4E44-A1EF-B584F4504EF4}">
      <dgm:prSet/>
      <dgm:spPr/>
      <dgm:t>
        <a:bodyPr/>
        <a:lstStyle/>
        <a:p>
          <a:endParaRPr lang="ru-RU"/>
        </a:p>
      </dgm:t>
    </dgm:pt>
    <dgm:pt modelId="{50A4067B-07C7-40EF-B912-08B2F823ADEF}">
      <dgm:prSet phldrT="[Текст]"/>
      <dgm:spPr/>
      <dgm:t>
        <a:bodyPr/>
        <a:lstStyle/>
        <a:p>
          <a:r>
            <a:rPr lang="ru-RU" dirty="0" smtClean="0"/>
            <a:t>83%</a:t>
          </a:r>
          <a:endParaRPr lang="ru-RU" dirty="0"/>
        </a:p>
      </dgm:t>
    </dgm:pt>
    <dgm:pt modelId="{57D67A3D-C735-4FAF-A67D-B79C6B9AFFB8}" type="parTrans" cxnId="{8D68D431-5421-42CD-97BC-82B1983F8D53}">
      <dgm:prSet/>
      <dgm:spPr/>
      <dgm:t>
        <a:bodyPr/>
        <a:lstStyle/>
        <a:p>
          <a:endParaRPr lang="ru-RU"/>
        </a:p>
      </dgm:t>
    </dgm:pt>
    <dgm:pt modelId="{D6B48EF3-63B4-4978-9478-E05A0069AF8F}" type="sibTrans" cxnId="{8D68D431-5421-42CD-97BC-82B1983F8D53}">
      <dgm:prSet/>
      <dgm:spPr/>
      <dgm:t>
        <a:bodyPr/>
        <a:lstStyle/>
        <a:p>
          <a:endParaRPr lang="ru-RU"/>
        </a:p>
      </dgm:t>
    </dgm:pt>
    <dgm:pt modelId="{06F1CE98-640F-42B5-86F3-4FA11A572CAA}">
      <dgm:prSet phldrT="[Текст]"/>
      <dgm:spPr/>
      <dgm:t>
        <a:bodyPr/>
        <a:lstStyle/>
        <a:p>
          <a:r>
            <a:rPr lang="ru-RU" dirty="0" smtClean="0"/>
            <a:t>75%</a:t>
          </a:r>
          <a:endParaRPr lang="ru-RU" dirty="0"/>
        </a:p>
      </dgm:t>
    </dgm:pt>
    <dgm:pt modelId="{C5CF7123-12C9-4373-886B-9501BFDD8047}" type="parTrans" cxnId="{8C7A4E92-5408-45E7-B48C-6B20A3A52672}">
      <dgm:prSet/>
      <dgm:spPr/>
      <dgm:t>
        <a:bodyPr/>
        <a:lstStyle/>
        <a:p>
          <a:endParaRPr lang="ru-RU"/>
        </a:p>
      </dgm:t>
    </dgm:pt>
    <dgm:pt modelId="{6C017D24-16DD-4A39-BA40-9D69A1B70032}" type="sibTrans" cxnId="{8C7A4E92-5408-45E7-B48C-6B20A3A52672}">
      <dgm:prSet/>
      <dgm:spPr/>
      <dgm:t>
        <a:bodyPr/>
        <a:lstStyle/>
        <a:p>
          <a:endParaRPr lang="ru-RU"/>
        </a:p>
      </dgm:t>
    </dgm:pt>
    <dgm:pt modelId="{5F745939-6C34-44CB-8528-4A70AD162BE2}">
      <dgm:prSet/>
      <dgm:spPr/>
      <dgm:t>
        <a:bodyPr/>
        <a:lstStyle/>
        <a:p>
          <a:r>
            <a:rPr lang="ru-RU" smtClean="0"/>
            <a:t>мышцы</a:t>
          </a:r>
          <a:endParaRPr lang="ru-RU"/>
        </a:p>
      </dgm:t>
    </dgm:pt>
    <dgm:pt modelId="{DB71E0BC-107C-48D4-8D19-9DCC479D0893}" type="parTrans" cxnId="{8352FF8C-2D0C-4846-BFB8-3D42BB79699D}">
      <dgm:prSet/>
      <dgm:spPr/>
      <dgm:t>
        <a:bodyPr/>
        <a:lstStyle/>
        <a:p>
          <a:endParaRPr lang="ru-RU"/>
        </a:p>
      </dgm:t>
    </dgm:pt>
    <dgm:pt modelId="{0248270E-B291-4BF2-A262-911ACBE96722}" type="sibTrans" cxnId="{8352FF8C-2D0C-4846-BFB8-3D42BB79699D}">
      <dgm:prSet/>
      <dgm:spPr/>
      <dgm:t>
        <a:bodyPr/>
        <a:lstStyle/>
        <a:p>
          <a:endParaRPr lang="ru-RU"/>
        </a:p>
      </dgm:t>
    </dgm:pt>
    <dgm:pt modelId="{9C2C6F4D-16BE-461A-8B8E-5F5B9634A75C}">
      <dgm:prSet/>
      <dgm:spPr/>
      <dgm:t>
        <a:bodyPr/>
        <a:lstStyle/>
        <a:p>
          <a:endParaRPr lang="ru-RU" dirty="0"/>
        </a:p>
      </dgm:t>
    </dgm:pt>
    <dgm:pt modelId="{82E9A7CC-0FA1-444F-B1C7-FAFB71A9368B}" type="parTrans" cxnId="{40EDD037-2AC8-4EB6-9656-CA4E4EDDA85B}">
      <dgm:prSet/>
      <dgm:spPr/>
      <dgm:t>
        <a:bodyPr/>
        <a:lstStyle/>
        <a:p>
          <a:endParaRPr lang="ru-RU"/>
        </a:p>
      </dgm:t>
    </dgm:pt>
    <dgm:pt modelId="{AFA25459-08B2-44D6-B666-B84F54BD45B6}" type="sibTrans" cxnId="{40EDD037-2AC8-4EB6-9656-CA4E4EDDA85B}">
      <dgm:prSet/>
      <dgm:spPr/>
      <dgm:t>
        <a:bodyPr/>
        <a:lstStyle/>
        <a:p>
          <a:endParaRPr lang="ru-RU"/>
        </a:p>
      </dgm:t>
    </dgm:pt>
    <dgm:pt modelId="{9F09193D-70E1-4D62-8D18-413F85790308}">
      <dgm:prSet/>
      <dgm:spPr/>
      <dgm:t>
        <a:bodyPr/>
        <a:lstStyle/>
        <a:p>
          <a:r>
            <a:rPr lang="ru-RU" dirty="0" smtClean="0"/>
            <a:t>почки</a:t>
          </a:r>
          <a:endParaRPr lang="ru-RU" dirty="0"/>
        </a:p>
      </dgm:t>
    </dgm:pt>
    <dgm:pt modelId="{DEB52D60-313E-47F8-9BE9-DED6FD6BC2F0}" type="parTrans" cxnId="{03F6EB6D-F528-44CF-A6D4-D656B5FBE915}">
      <dgm:prSet/>
      <dgm:spPr/>
      <dgm:t>
        <a:bodyPr/>
        <a:lstStyle/>
        <a:p>
          <a:endParaRPr lang="ru-RU"/>
        </a:p>
      </dgm:t>
    </dgm:pt>
    <dgm:pt modelId="{6A282CC3-C903-4F02-ACB0-B4CBEE6B6F48}" type="sibTrans" cxnId="{03F6EB6D-F528-44CF-A6D4-D656B5FBE915}">
      <dgm:prSet/>
      <dgm:spPr/>
      <dgm:t>
        <a:bodyPr/>
        <a:lstStyle/>
        <a:p>
          <a:endParaRPr lang="ru-RU"/>
        </a:p>
      </dgm:t>
    </dgm:pt>
    <dgm:pt modelId="{DBE0FB30-4690-414D-9385-BB5FA4D98417}" type="pres">
      <dgm:prSet presAssocID="{17A1886A-F655-4557-93DB-94BFD815CB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E9B0B-790A-4EC0-BEAE-221BB4130322}" type="pres">
      <dgm:prSet presAssocID="{907F1BD0-CD77-46C7-A412-C936458651BD}" presName="composite" presStyleCnt="0"/>
      <dgm:spPr/>
    </dgm:pt>
    <dgm:pt modelId="{4A52AFBE-F884-4455-8C0A-81D99D532A20}" type="pres">
      <dgm:prSet presAssocID="{907F1BD0-CD77-46C7-A412-C936458651B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30C9A-1E24-4D5F-BAAE-7D964A4EAD65}" type="pres">
      <dgm:prSet presAssocID="{907F1BD0-CD77-46C7-A412-C936458651B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B98AC-483B-4B6A-8A0A-45AA5770D577}" type="pres">
      <dgm:prSet presAssocID="{B8134DEA-E944-4546-A7F5-866EB38BA08C}" presName="sp" presStyleCnt="0"/>
      <dgm:spPr/>
    </dgm:pt>
    <dgm:pt modelId="{230817E7-BECB-4A1D-854C-4882D417D8D7}" type="pres">
      <dgm:prSet presAssocID="{26B929F2-5959-474E-A1CD-8C588086C7FB}" presName="composite" presStyleCnt="0"/>
      <dgm:spPr/>
    </dgm:pt>
    <dgm:pt modelId="{16CD8960-6DBF-4D22-8BAB-89F9022B5741}" type="pres">
      <dgm:prSet presAssocID="{26B929F2-5959-474E-A1CD-8C588086C7FB}" presName="parentText" presStyleLbl="alignNode1" presStyleIdx="1" presStyleCnt="5" custLinFactNeighborX="-5103" custLinFactNeighborY="2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9ED70-562D-4B3B-9557-766DED54E982}" type="pres">
      <dgm:prSet presAssocID="{26B929F2-5959-474E-A1CD-8C588086C7FB}" presName="descendantText" presStyleLbl="alignAcc1" presStyleIdx="1" presStyleCnt="5" custLinFactNeighborX="-1906" custLinFactNeighborY="7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297E0-14BB-4675-B98D-A56A216A27DB}" type="pres">
      <dgm:prSet presAssocID="{71B86307-5789-4342-86F7-237F648284E4}" presName="sp" presStyleCnt="0"/>
      <dgm:spPr/>
    </dgm:pt>
    <dgm:pt modelId="{882BC0BB-DD0A-41C6-9F71-51176D0FDA87}" type="pres">
      <dgm:prSet presAssocID="{D8385148-A33E-4E49-9743-E7AE26EE33D9}" presName="composite" presStyleCnt="0"/>
      <dgm:spPr/>
    </dgm:pt>
    <dgm:pt modelId="{49657C15-8ECA-4300-8626-2A9F40743950}" type="pres">
      <dgm:prSet presAssocID="{D8385148-A33E-4E49-9743-E7AE26EE33D9}" presName="parentText" presStyleLbl="alignNode1" presStyleIdx="2" presStyleCnt="5" custLinFactNeighborX="0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2AE40-51AB-4FD7-ABF7-4D5741D18481}" type="pres">
      <dgm:prSet presAssocID="{D8385148-A33E-4E49-9743-E7AE26EE33D9}" presName="descendantText" presStyleLbl="alignAcc1" presStyleIdx="2" presStyleCnt="5" custLinFactNeighborX="-46" custLinFactNeighborY="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38269-F9D7-4B67-A451-898ADE13D8CA}" type="pres">
      <dgm:prSet presAssocID="{DE055F42-E1C4-4689-9D4C-2F7889110A9B}" presName="sp" presStyleCnt="0"/>
      <dgm:spPr/>
    </dgm:pt>
    <dgm:pt modelId="{0005B93A-656C-47EC-8765-0ED40F9CFB3D}" type="pres">
      <dgm:prSet presAssocID="{06F1CE98-640F-42B5-86F3-4FA11A572CAA}" presName="composite" presStyleCnt="0"/>
      <dgm:spPr/>
    </dgm:pt>
    <dgm:pt modelId="{9B1A4F92-DC3E-4785-AF2B-A035F6EF1164}" type="pres">
      <dgm:prSet presAssocID="{06F1CE98-640F-42B5-86F3-4FA11A572CA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009E5-6CA0-4519-BD2C-6E8082D72217}" type="pres">
      <dgm:prSet presAssocID="{06F1CE98-640F-42B5-86F3-4FA11A572CA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60154-2D6B-499E-B974-245C6BFC9E14}" type="pres">
      <dgm:prSet presAssocID="{6C017D24-16DD-4A39-BA40-9D69A1B70032}" presName="sp" presStyleCnt="0"/>
      <dgm:spPr/>
    </dgm:pt>
    <dgm:pt modelId="{AE932284-BA3C-417C-B91F-49A194B0CE5D}" type="pres">
      <dgm:prSet presAssocID="{50A4067B-07C7-40EF-B912-08B2F823ADEF}" presName="composite" presStyleCnt="0"/>
      <dgm:spPr/>
    </dgm:pt>
    <dgm:pt modelId="{64089CBB-0D94-4310-B67E-F7F11DA10DE2}" type="pres">
      <dgm:prSet presAssocID="{50A4067B-07C7-40EF-B912-08B2F823ADE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7CB9-4355-45CE-B88C-BA2C7990A89C}" type="pres">
      <dgm:prSet presAssocID="{50A4067B-07C7-40EF-B912-08B2F823ADEF}" presName="descendantText" presStyleLbl="alignAcc1" presStyleIdx="4" presStyleCnt="5" custLinFactNeighborX="-1504" custLinFactNeighborY="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58318-037F-4268-8090-289710108377}" type="presOf" srcId="{9FC7BBA5-C6E6-498E-A405-9C322FCF58E8}" destId="{CB79ED70-562D-4B3B-9557-766DED54E982}" srcOrd="0" destOrd="0" presId="urn:microsoft.com/office/officeart/2005/8/layout/chevron2"/>
    <dgm:cxn modelId="{361F47A5-EF1B-426C-836A-EB3C1FC81A5A}" type="presOf" srcId="{5B691CF6-2D01-4450-AF38-B27ADA2EC977}" destId="{4FC2AE40-51AB-4FD7-ABF7-4D5741D18481}" srcOrd="0" destOrd="0" presId="urn:microsoft.com/office/officeart/2005/8/layout/chevron2"/>
    <dgm:cxn modelId="{40EDD037-2AC8-4EB6-9656-CA4E4EDDA85B}" srcId="{50A4067B-07C7-40EF-B912-08B2F823ADEF}" destId="{9C2C6F4D-16BE-461A-8B8E-5F5B9634A75C}" srcOrd="0" destOrd="0" parTransId="{82E9A7CC-0FA1-444F-B1C7-FAFB71A9368B}" sibTransId="{AFA25459-08B2-44D6-B666-B84F54BD45B6}"/>
    <dgm:cxn modelId="{03F6EB6D-F528-44CF-A6D4-D656B5FBE915}" srcId="{50A4067B-07C7-40EF-B912-08B2F823ADEF}" destId="{9F09193D-70E1-4D62-8D18-413F85790308}" srcOrd="1" destOrd="0" parTransId="{DEB52D60-313E-47F8-9BE9-DED6FD6BC2F0}" sibTransId="{6A282CC3-C903-4F02-ACB0-B4CBEE6B6F48}"/>
    <dgm:cxn modelId="{FBEAE5BE-CD0F-47DC-B481-4AD6C69C32B7}" srcId="{17A1886A-F655-4557-93DB-94BFD815CB6D}" destId="{907F1BD0-CD77-46C7-A412-C936458651BD}" srcOrd="0" destOrd="0" parTransId="{386D4465-FCAA-4FE6-A3C4-BA6121F93086}" sibTransId="{B8134DEA-E944-4546-A7F5-866EB38BA08C}"/>
    <dgm:cxn modelId="{EFD00325-5B9B-4676-9ED9-0E3C78B4AF5B}" type="presOf" srcId="{17A1886A-F655-4557-93DB-94BFD815CB6D}" destId="{DBE0FB30-4690-414D-9385-BB5FA4D98417}" srcOrd="0" destOrd="0" presId="urn:microsoft.com/office/officeart/2005/8/layout/chevron2"/>
    <dgm:cxn modelId="{B2A6CAE7-1DF7-4445-9468-7F3CB731F9DF}" srcId="{D8385148-A33E-4E49-9743-E7AE26EE33D9}" destId="{5B691CF6-2D01-4450-AF38-B27ADA2EC977}" srcOrd="0" destOrd="0" parTransId="{62F38C12-DC78-43A4-9934-0352629C46BE}" sibTransId="{493C3948-4EDA-4E51-BD67-03B422A31247}"/>
    <dgm:cxn modelId="{7AF10141-7C72-4BCD-8A87-F17788FAAF2A}" type="presOf" srcId="{06F1CE98-640F-42B5-86F3-4FA11A572CAA}" destId="{9B1A4F92-DC3E-4785-AF2B-A035F6EF1164}" srcOrd="0" destOrd="0" presId="urn:microsoft.com/office/officeart/2005/8/layout/chevron2"/>
    <dgm:cxn modelId="{CB5A1E35-FB19-4644-8AB6-07657421A1DD}" type="presOf" srcId="{9F09193D-70E1-4D62-8D18-413F85790308}" destId="{0AAE7CB9-4355-45CE-B88C-BA2C7990A89C}" srcOrd="0" destOrd="1" presId="urn:microsoft.com/office/officeart/2005/8/layout/chevron2"/>
    <dgm:cxn modelId="{03EAB377-3C67-4E44-A1EF-B584F4504EF4}" srcId="{26B929F2-5959-474E-A1CD-8C588086C7FB}" destId="{9FC7BBA5-C6E6-498E-A405-9C322FCF58E8}" srcOrd="0" destOrd="0" parTransId="{5BBB150D-9585-401B-AA93-C30B4819BE67}" sibTransId="{5281BA86-0567-459C-A5BE-6DE04289B463}"/>
    <dgm:cxn modelId="{F9800F91-C011-49F1-AF68-5E6637338C83}" type="presOf" srcId="{5F745939-6C34-44CB-8528-4A70AD162BE2}" destId="{134009E5-6CA0-4519-BD2C-6E8082D72217}" srcOrd="0" destOrd="0" presId="urn:microsoft.com/office/officeart/2005/8/layout/chevron2"/>
    <dgm:cxn modelId="{8D68D431-5421-42CD-97BC-82B1983F8D53}" srcId="{17A1886A-F655-4557-93DB-94BFD815CB6D}" destId="{50A4067B-07C7-40EF-B912-08B2F823ADEF}" srcOrd="4" destOrd="0" parTransId="{57D67A3D-C735-4FAF-A67D-B79C6B9AFFB8}" sibTransId="{D6B48EF3-63B4-4978-9478-E05A0069AF8F}"/>
    <dgm:cxn modelId="{E6505366-93B2-4E99-B425-F05E9E0FA373}" srcId="{17A1886A-F655-4557-93DB-94BFD815CB6D}" destId="{D8385148-A33E-4E49-9743-E7AE26EE33D9}" srcOrd="2" destOrd="0" parTransId="{DF849047-E568-4B39-BEAB-F3BFECE58DC5}" sibTransId="{DE055F42-E1C4-4689-9D4C-2F7889110A9B}"/>
    <dgm:cxn modelId="{846613EB-1DCF-403D-BB84-F40692E9BD81}" type="presOf" srcId="{CA5D6C18-5DCB-48FD-9751-2D0153E6362B}" destId="{60E30C9A-1E24-4D5F-BAAE-7D964A4EAD65}" srcOrd="0" destOrd="0" presId="urn:microsoft.com/office/officeart/2005/8/layout/chevron2"/>
    <dgm:cxn modelId="{A9C1F1AC-7A9E-48AB-A6A3-661E290C8297}" type="presOf" srcId="{9C2C6F4D-16BE-461A-8B8E-5F5B9634A75C}" destId="{0AAE7CB9-4355-45CE-B88C-BA2C7990A89C}" srcOrd="0" destOrd="0" presId="urn:microsoft.com/office/officeart/2005/8/layout/chevron2"/>
    <dgm:cxn modelId="{37D26E31-65B2-4A9F-9EFD-D30FEEA7C75F}" type="presOf" srcId="{50A4067B-07C7-40EF-B912-08B2F823ADEF}" destId="{64089CBB-0D94-4310-B67E-F7F11DA10DE2}" srcOrd="0" destOrd="0" presId="urn:microsoft.com/office/officeart/2005/8/layout/chevron2"/>
    <dgm:cxn modelId="{498CDDEF-BB71-4045-AC64-3FF787868572}" type="presOf" srcId="{26B929F2-5959-474E-A1CD-8C588086C7FB}" destId="{16CD8960-6DBF-4D22-8BAB-89F9022B5741}" srcOrd="0" destOrd="0" presId="urn:microsoft.com/office/officeart/2005/8/layout/chevron2"/>
    <dgm:cxn modelId="{8352FF8C-2D0C-4846-BFB8-3D42BB79699D}" srcId="{06F1CE98-640F-42B5-86F3-4FA11A572CAA}" destId="{5F745939-6C34-44CB-8528-4A70AD162BE2}" srcOrd="0" destOrd="0" parTransId="{DB71E0BC-107C-48D4-8D19-9DCC479D0893}" sibTransId="{0248270E-B291-4BF2-A262-911ACBE96722}"/>
    <dgm:cxn modelId="{8D668B01-9E64-42D4-8321-D69BE03B3FA9}" srcId="{17A1886A-F655-4557-93DB-94BFD815CB6D}" destId="{26B929F2-5959-474E-A1CD-8C588086C7FB}" srcOrd="1" destOrd="0" parTransId="{5A35429F-D848-4506-BEF2-F22A42B83726}" sibTransId="{71B86307-5789-4342-86F7-237F648284E4}"/>
    <dgm:cxn modelId="{8C7A4E92-5408-45E7-B48C-6B20A3A52672}" srcId="{17A1886A-F655-4557-93DB-94BFD815CB6D}" destId="{06F1CE98-640F-42B5-86F3-4FA11A572CAA}" srcOrd="3" destOrd="0" parTransId="{C5CF7123-12C9-4373-886B-9501BFDD8047}" sibTransId="{6C017D24-16DD-4A39-BA40-9D69A1B70032}"/>
    <dgm:cxn modelId="{0A8757B9-DB86-4FFF-B651-E2B678872D1B}" type="presOf" srcId="{D8385148-A33E-4E49-9743-E7AE26EE33D9}" destId="{49657C15-8ECA-4300-8626-2A9F40743950}" srcOrd="0" destOrd="0" presId="urn:microsoft.com/office/officeart/2005/8/layout/chevron2"/>
    <dgm:cxn modelId="{82F36B13-CB96-431B-88F9-F9DB6ED01658}" srcId="{907F1BD0-CD77-46C7-A412-C936458651BD}" destId="{CA5D6C18-5DCB-48FD-9751-2D0153E6362B}" srcOrd="0" destOrd="0" parTransId="{E0341ABF-293B-40AF-BB37-F13703FAB172}" sibTransId="{7C1E2257-1259-49DF-B225-0C971D20DBDB}"/>
    <dgm:cxn modelId="{EA7E25B1-9FFB-4D84-B717-74EB69A4F8D8}" type="presOf" srcId="{907F1BD0-CD77-46C7-A412-C936458651BD}" destId="{4A52AFBE-F884-4455-8C0A-81D99D532A20}" srcOrd="0" destOrd="0" presId="urn:microsoft.com/office/officeart/2005/8/layout/chevron2"/>
    <dgm:cxn modelId="{8E8FFBFF-DD8F-4E56-865F-3749EE361527}" type="presParOf" srcId="{DBE0FB30-4690-414D-9385-BB5FA4D98417}" destId="{E84E9B0B-790A-4EC0-BEAE-221BB4130322}" srcOrd="0" destOrd="0" presId="urn:microsoft.com/office/officeart/2005/8/layout/chevron2"/>
    <dgm:cxn modelId="{DE30294D-D789-4E5D-9AEB-DDE4E4A8C1A7}" type="presParOf" srcId="{E84E9B0B-790A-4EC0-BEAE-221BB4130322}" destId="{4A52AFBE-F884-4455-8C0A-81D99D532A20}" srcOrd="0" destOrd="0" presId="urn:microsoft.com/office/officeart/2005/8/layout/chevron2"/>
    <dgm:cxn modelId="{D9D9D3E8-98A3-4C13-9FF3-17AE2D1ED397}" type="presParOf" srcId="{E84E9B0B-790A-4EC0-BEAE-221BB4130322}" destId="{60E30C9A-1E24-4D5F-BAAE-7D964A4EAD65}" srcOrd="1" destOrd="0" presId="urn:microsoft.com/office/officeart/2005/8/layout/chevron2"/>
    <dgm:cxn modelId="{5C3C7F9F-4501-441E-A9ED-E72C53DD2C56}" type="presParOf" srcId="{DBE0FB30-4690-414D-9385-BB5FA4D98417}" destId="{A72B98AC-483B-4B6A-8A0A-45AA5770D577}" srcOrd="1" destOrd="0" presId="urn:microsoft.com/office/officeart/2005/8/layout/chevron2"/>
    <dgm:cxn modelId="{656262AD-CFC8-463E-8752-70FB319E405E}" type="presParOf" srcId="{DBE0FB30-4690-414D-9385-BB5FA4D98417}" destId="{230817E7-BECB-4A1D-854C-4882D417D8D7}" srcOrd="2" destOrd="0" presId="urn:microsoft.com/office/officeart/2005/8/layout/chevron2"/>
    <dgm:cxn modelId="{D8BB5896-214E-4637-AC2B-D1173B8B9987}" type="presParOf" srcId="{230817E7-BECB-4A1D-854C-4882D417D8D7}" destId="{16CD8960-6DBF-4D22-8BAB-89F9022B5741}" srcOrd="0" destOrd="0" presId="urn:microsoft.com/office/officeart/2005/8/layout/chevron2"/>
    <dgm:cxn modelId="{3B8923C4-FEE8-481E-A18B-BEB915552A5E}" type="presParOf" srcId="{230817E7-BECB-4A1D-854C-4882D417D8D7}" destId="{CB79ED70-562D-4B3B-9557-766DED54E982}" srcOrd="1" destOrd="0" presId="urn:microsoft.com/office/officeart/2005/8/layout/chevron2"/>
    <dgm:cxn modelId="{AC611E6F-DD8C-4FF8-8755-16CFEC42BE96}" type="presParOf" srcId="{DBE0FB30-4690-414D-9385-BB5FA4D98417}" destId="{22B297E0-14BB-4675-B98D-A56A216A27DB}" srcOrd="3" destOrd="0" presId="urn:microsoft.com/office/officeart/2005/8/layout/chevron2"/>
    <dgm:cxn modelId="{15E08442-ABC3-4692-957E-3D154649FC0A}" type="presParOf" srcId="{DBE0FB30-4690-414D-9385-BB5FA4D98417}" destId="{882BC0BB-DD0A-41C6-9F71-51176D0FDA87}" srcOrd="4" destOrd="0" presId="urn:microsoft.com/office/officeart/2005/8/layout/chevron2"/>
    <dgm:cxn modelId="{C7897352-4B6D-4865-8683-FC24CBF7D6BB}" type="presParOf" srcId="{882BC0BB-DD0A-41C6-9F71-51176D0FDA87}" destId="{49657C15-8ECA-4300-8626-2A9F40743950}" srcOrd="0" destOrd="0" presId="urn:microsoft.com/office/officeart/2005/8/layout/chevron2"/>
    <dgm:cxn modelId="{0F7C8124-162A-416F-B1A6-8E7BF5330CBB}" type="presParOf" srcId="{882BC0BB-DD0A-41C6-9F71-51176D0FDA87}" destId="{4FC2AE40-51AB-4FD7-ABF7-4D5741D18481}" srcOrd="1" destOrd="0" presId="urn:microsoft.com/office/officeart/2005/8/layout/chevron2"/>
    <dgm:cxn modelId="{1F19FF8F-1A90-4EEF-8B0B-5C0AC47EC770}" type="presParOf" srcId="{DBE0FB30-4690-414D-9385-BB5FA4D98417}" destId="{FC138269-F9D7-4B67-A451-898ADE13D8CA}" srcOrd="5" destOrd="0" presId="urn:microsoft.com/office/officeart/2005/8/layout/chevron2"/>
    <dgm:cxn modelId="{24D1D6B2-D637-4F64-8D78-A0A02B26759E}" type="presParOf" srcId="{DBE0FB30-4690-414D-9385-BB5FA4D98417}" destId="{0005B93A-656C-47EC-8765-0ED40F9CFB3D}" srcOrd="6" destOrd="0" presId="urn:microsoft.com/office/officeart/2005/8/layout/chevron2"/>
    <dgm:cxn modelId="{B2FE4FF4-1336-4A3A-B111-0F2079B2958A}" type="presParOf" srcId="{0005B93A-656C-47EC-8765-0ED40F9CFB3D}" destId="{9B1A4F92-DC3E-4785-AF2B-A035F6EF1164}" srcOrd="0" destOrd="0" presId="urn:microsoft.com/office/officeart/2005/8/layout/chevron2"/>
    <dgm:cxn modelId="{B922D254-70AE-4262-B4A8-28E48E9A181C}" type="presParOf" srcId="{0005B93A-656C-47EC-8765-0ED40F9CFB3D}" destId="{134009E5-6CA0-4519-BD2C-6E8082D72217}" srcOrd="1" destOrd="0" presId="urn:microsoft.com/office/officeart/2005/8/layout/chevron2"/>
    <dgm:cxn modelId="{144E591E-6CE0-48B6-ABAE-439C7E5EE694}" type="presParOf" srcId="{DBE0FB30-4690-414D-9385-BB5FA4D98417}" destId="{3AD60154-2D6B-499E-B974-245C6BFC9E14}" srcOrd="7" destOrd="0" presId="urn:microsoft.com/office/officeart/2005/8/layout/chevron2"/>
    <dgm:cxn modelId="{6527FA2F-2FE7-41B1-A780-3FDCAC3592D7}" type="presParOf" srcId="{DBE0FB30-4690-414D-9385-BB5FA4D98417}" destId="{AE932284-BA3C-417C-B91F-49A194B0CE5D}" srcOrd="8" destOrd="0" presId="urn:microsoft.com/office/officeart/2005/8/layout/chevron2"/>
    <dgm:cxn modelId="{21C84420-34E8-4892-91E7-37AAF48A8D37}" type="presParOf" srcId="{AE932284-BA3C-417C-B91F-49A194B0CE5D}" destId="{64089CBB-0D94-4310-B67E-F7F11DA10DE2}" srcOrd="0" destOrd="0" presId="urn:microsoft.com/office/officeart/2005/8/layout/chevron2"/>
    <dgm:cxn modelId="{F421482B-04E2-4E0D-819B-97EB9EE24E8E}" type="presParOf" srcId="{AE932284-BA3C-417C-B91F-49A194B0CE5D}" destId="{0AAE7CB9-4355-45CE-B88C-BA2C7990A89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31771-38B4-4DCB-B62B-6964F2D0FC4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838D5A-529D-4B06-8551-42F0273BE6A0}">
      <dgm:prSet phldrT="[Текст]"/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3046B465-7AF6-4982-8964-53FDC3EEDDF8}" type="parTrans" cxnId="{CF31533C-AB10-402C-BED6-955FCA24067D}">
      <dgm:prSet/>
      <dgm:spPr/>
      <dgm:t>
        <a:bodyPr/>
        <a:lstStyle/>
        <a:p>
          <a:endParaRPr lang="ru-RU"/>
        </a:p>
      </dgm:t>
    </dgm:pt>
    <dgm:pt modelId="{9C10CC09-D99D-4663-9392-D4C3F2A4F52B}" type="sibTrans" cxnId="{CF31533C-AB10-402C-BED6-955FCA24067D}">
      <dgm:prSet/>
      <dgm:spPr/>
      <dgm:t>
        <a:bodyPr/>
        <a:lstStyle/>
        <a:p>
          <a:endParaRPr lang="ru-RU"/>
        </a:p>
      </dgm:t>
    </dgm:pt>
    <dgm:pt modelId="{F66D2014-3F35-4EE1-866F-ECDF8B3A343A}">
      <dgm:prSet phldrT="[Текст]" custT="1"/>
      <dgm:spPr/>
      <dgm:t>
        <a:bodyPr/>
        <a:lstStyle/>
        <a:p>
          <a:r>
            <a:rPr lang="ru-RU" sz="1600" b="1" dirty="0" smtClean="0"/>
            <a:t>Среда обитания</a:t>
          </a:r>
          <a:endParaRPr lang="ru-RU" sz="1600" b="1" dirty="0"/>
        </a:p>
      </dgm:t>
    </dgm:pt>
    <dgm:pt modelId="{BACE060C-112B-4F3D-AA58-66642D251657}" type="parTrans" cxnId="{B3EDAAF5-20A7-4C9E-9718-3AB2F795AD51}">
      <dgm:prSet/>
      <dgm:spPr/>
      <dgm:t>
        <a:bodyPr/>
        <a:lstStyle/>
        <a:p>
          <a:endParaRPr lang="ru-RU"/>
        </a:p>
      </dgm:t>
    </dgm:pt>
    <dgm:pt modelId="{B697CAD3-2314-4BA1-B269-B697CFC2FD54}" type="sibTrans" cxnId="{B3EDAAF5-20A7-4C9E-9718-3AB2F795AD51}">
      <dgm:prSet/>
      <dgm:spPr/>
      <dgm:t>
        <a:bodyPr/>
        <a:lstStyle/>
        <a:p>
          <a:endParaRPr lang="ru-RU"/>
        </a:p>
      </dgm:t>
    </dgm:pt>
    <dgm:pt modelId="{FBDB07E4-5946-4138-BB1C-5C153CC02885}">
      <dgm:prSet phldrT="[Текст]" custT="1"/>
      <dgm:spPr/>
      <dgm:t>
        <a:bodyPr/>
        <a:lstStyle/>
        <a:p>
          <a:r>
            <a:rPr lang="ru-RU" sz="1600" b="1" dirty="0" smtClean="0"/>
            <a:t>Растворитель</a:t>
          </a:r>
          <a:endParaRPr lang="ru-RU" sz="1600" b="1" dirty="0"/>
        </a:p>
      </dgm:t>
    </dgm:pt>
    <dgm:pt modelId="{53A370E4-4F74-4509-97B3-94E2F64FCD07}" type="parTrans" cxnId="{472B1D00-4778-4F64-99E9-507F64D197ED}">
      <dgm:prSet/>
      <dgm:spPr/>
      <dgm:t>
        <a:bodyPr/>
        <a:lstStyle/>
        <a:p>
          <a:endParaRPr lang="ru-RU"/>
        </a:p>
      </dgm:t>
    </dgm:pt>
    <dgm:pt modelId="{7265642D-CB02-4A2D-8BFA-B9968F28F747}" type="sibTrans" cxnId="{472B1D00-4778-4F64-99E9-507F64D197ED}">
      <dgm:prSet/>
      <dgm:spPr/>
      <dgm:t>
        <a:bodyPr/>
        <a:lstStyle/>
        <a:p>
          <a:endParaRPr lang="ru-RU"/>
        </a:p>
      </dgm:t>
    </dgm:pt>
    <dgm:pt modelId="{49797375-092C-4939-93F0-702DBA432D69}">
      <dgm:prSet phldrT="[Текст]" custT="1"/>
      <dgm:spPr/>
      <dgm:t>
        <a:bodyPr/>
        <a:lstStyle/>
        <a:p>
          <a:r>
            <a:rPr lang="ru-RU" sz="1600" b="1" dirty="0" smtClean="0"/>
            <a:t>Фотосинтез</a:t>
          </a:r>
          <a:endParaRPr lang="ru-RU" sz="1600" b="1" dirty="0"/>
        </a:p>
      </dgm:t>
    </dgm:pt>
    <dgm:pt modelId="{CE3A427A-0009-4CF2-8717-A6800B03187D}" type="parTrans" cxnId="{B49CFA0A-D9C5-49DA-92B3-37AA9573EDC7}">
      <dgm:prSet/>
      <dgm:spPr/>
      <dgm:t>
        <a:bodyPr/>
        <a:lstStyle/>
        <a:p>
          <a:endParaRPr lang="ru-RU"/>
        </a:p>
      </dgm:t>
    </dgm:pt>
    <dgm:pt modelId="{6DD44AA8-0F4C-4743-BA7F-B7EBEBE01973}" type="sibTrans" cxnId="{B49CFA0A-D9C5-49DA-92B3-37AA9573EDC7}">
      <dgm:prSet/>
      <dgm:spPr/>
      <dgm:t>
        <a:bodyPr/>
        <a:lstStyle/>
        <a:p>
          <a:endParaRPr lang="ru-RU"/>
        </a:p>
      </dgm:t>
    </dgm:pt>
    <dgm:pt modelId="{2C9A9E47-F429-4656-9A4F-CB750B2BD4DF}">
      <dgm:prSet phldrT="[Текст]" custT="1"/>
      <dgm:spPr/>
      <dgm:t>
        <a:bodyPr/>
        <a:lstStyle/>
        <a:p>
          <a:r>
            <a:rPr lang="ru-RU" sz="1600" b="1" dirty="0" smtClean="0"/>
            <a:t>Прорастание семян</a:t>
          </a:r>
          <a:endParaRPr lang="ru-RU" sz="1600" b="1" dirty="0"/>
        </a:p>
      </dgm:t>
    </dgm:pt>
    <dgm:pt modelId="{AB11F71E-0DF5-4E6F-A80B-0DB2C4D3FC42}" type="parTrans" cxnId="{B7CC1588-8604-41D0-8BCE-0FADC00D1D15}">
      <dgm:prSet/>
      <dgm:spPr/>
      <dgm:t>
        <a:bodyPr/>
        <a:lstStyle/>
        <a:p>
          <a:endParaRPr lang="ru-RU"/>
        </a:p>
      </dgm:t>
    </dgm:pt>
    <dgm:pt modelId="{ABBA6A6A-4EC3-4AB1-9D09-6A065479DAAB}" type="sibTrans" cxnId="{B7CC1588-8604-41D0-8BCE-0FADC00D1D15}">
      <dgm:prSet/>
      <dgm:spPr/>
      <dgm:t>
        <a:bodyPr/>
        <a:lstStyle/>
        <a:p>
          <a:endParaRPr lang="ru-RU"/>
        </a:p>
      </dgm:t>
    </dgm:pt>
    <dgm:pt modelId="{7589C377-432B-4305-869B-39A5AF35F13D}">
      <dgm:prSet phldrT="[Текст]" custT="1"/>
      <dgm:spPr/>
      <dgm:t>
        <a:bodyPr/>
        <a:lstStyle/>
        <a:p>
          <a:r>
            <a:rPr lang="ru-RU" sz="1600" b="1" dirty="0" smtClean="0"/>
            <a:t>Теплопроводность</a:t>
          </a:r>
          <a:endParaRPr lang="ru-RU" sz="1600" b="1" dirty="0"/>
        </a:p>
      </dgm:t>
    </dgm:pt>
    <dgm:pt modelId="{87B61019-2BB6-49FF-A9B5-37D0ED2CFF26}" type="parTrans" cxnId="{37B47839-EF47-4995-8B10-553D274158A0}">
      <dgm:prSet/>
      <dgm:spPr/>
      <dgm:t>
        <a:bodyPr/>
        <a:lstStyle/>
        <a:p>
          <a:endParaRPr lang="ru-RU"/>
        </a:p>
      </dgm:t>
    </dgm:pt>
    <dgm:pt modelId="{1481B0C5-511D-42B8-BF5F-ECA95C18DBF9}" type="sibTrans" cxnId="{37B47839-EF47-4995-8B10-553D274158A0}">
      <dgm:prSet/>
      <dgm:spPr/>
      <dgm:t>
        <a:bodyPr/>
        <a:lstStyle/>
        <a:p>
          <a:endParaRPr lang="ru-RU"/>
        </a:p>
      </dgm:t>
    </dgm:pt>
    <dgm:pt modelId="{9BF8EC44-E53A-4FC3-99FD-EF77A93E9F2D}">
      <dgm:prSet phldrT="[Текст]" custT="1"/>
      <dgm:spPr/>
      <dgm:t>
        <a:bodyPr/>
        <a:lstStyle/>
        <a:p>
          <a:r>
            <a:rPr lang="ru-RU" sz="1600" b="1" dirty="0" smtClean="0"/>
            <a:t>Терморегуляция</a:t>
          </a:r>
          <a:endParaRPr lang="ru-RU" sz="1600" b="1" dirty="0"/>
        </a:p>
      </dgm:t>
    </dgm:pt>
    <dgm:pt modelId="{62DCC8E5-0967-4C2A-9F25-FE9CE96A1B14}" type="parTrans" cxnId="{3248BCCC-AD4A-48E6-8695-C6AAF9E5F5F1}">
      <dgm:prSet/>
      <dgm:spPr/>
      <dgm:t>
        <a:bodyPr/>
        <a:lstStyle/>
        <a:p>
          <a:endParaRPr lang="ru-RU"/>
        </a:p>
      </dgm:t>
    </dgm:pt>
    <dgm:pt modelId="{B22774D6-3420-4879-95D8-03BE69D71B71}" type="sibTrans" cxnId="{3248BCCC-AD4A-48E6-8695-C6AAF9E5F5F1}">
      <dgm:prSet/>
      <dgm:spPr/>
      <dgm:t>
        <a:bodyPr/>
        <a:lstStyle/>
        <a:p>
          <a:endParaRPr lang="ru-RU"/>
        </a:p>
      </dgm:t>
    </dgm:pt>
    <dgm:pt modelId="{7D7EE677-8994-442C-A552-9785AC8DBD09}">
      <dgm:prSet phldrT="[Текст]" custT="1"/>
      <dgm:spPr/>
      <dgm:t>
        <a:bodyPr/>
        <a:lstStyle/>
        <a:p>
          <a:r>
            <a:rPr lang="ru-RU" sz="1600" b="1" dirty="0" smtClean="0"/>
            <a:t>Транспортная функция</a:t>
          </a:r>
          <a:endParaRPr lang="ru-RU" sz="1600" b="1" dirty="0"/>
        </a:p>
      </dgm:t>
    </dgm:pt>
    <dgm:pt modelId="{157FA603-BAAC-450D-884C-430316885B73}" type="parTrans" cxnId="{2EBC1817-9D81-4B1A-9A64-B63C6D8549E6}">
      <dgm:prSet/>
      <dgm:spPr/>
      <dgm:t>
        <a:bodyPr/>
        <a:lstStyle/>
        <a:p>
          <a:endParaRPr lang="ru-RU"/>
        </a:p>
      </dgm:t>
    </dgm:pt>
    <dgm:pt modelId="{6A122C62-0468-49FA-BE95-E181915FE3A7}" type="sibTrans" cxnId="{2EBC1817-9D81-4B1A-9A64-B63C6D8549E6}">
      <dgm:prSet/>
      <dgm:spPr/>
      <dgm:t>
        <a:bodyPr/>
        <a:lstStyle/>
        <a:p>
          <a:endParaRPr lang="ru-RU"/>
        </a:p>
      </dgm:t>
    </dgm:pt>
    <dgm:pt modelId="{25A26993-C676-4235-BBA8-5D11E7639379}">
      <dgm:prSet phldrT="[Текст]" custT="1"/>
      <dgm:spPr/>
      <dgm:t>
        <a:bodyPr/>
        <a:lstStyle/>
        <a:p>
          <a:r>
            <a:rPr lang="ru-RU" sz="1600" b="1" dirty="0" smtClean="0"/>
            <a:t>Среда для оплодотворения</a:t>
          </a:r>
          <a:endParaRPr lang="ru-RU" sz="1600" b="1" dirty="0"/>
        </a:p>
      </dgm:t>
    </dgm:pt>
    <dgm:pt modelId="{B5DFBE96-494C-4C35-818B-7B806D73238B}" type="parTrans" cxnId="{A8558564-E075-48BA-82AC-9C6FC1B82D23}">
      <dgm:prSet/>
      <dgm:spPr/>
      <dgm:t>
        <a:bodyPr/>
        <a:lstStyle/>
        <a:p>
          <a:endParaRPr lang="ru-RU"/>
        </a:p>
      </dgm:t>
    </dgm:pt>
    <dgm:pt modelId="{BABE8BF2-D8BE-4C03-84BD-06FD23E36AA4}" type="sibTrans" cxnId="{A8558564-E075-48BA-82AC-9C6FC1B82D23}">
      <dgm:prSet/>
      <dgm:spPr/>
      <dgm:t>
        <a:bodyPr/>
        <a:lstStyle/>
        <a:p>
          <a:endParaRPr lang="ru-RU"/>
        </a:p>
      </dgm:t>
    </dgm:pt>
    <dgm:pt modelId="{D7F10A33-64B7-4632-9E37-6325A92326E8}">
      <dgm:prSet phldrT="[Текст]" custT="1"/>
      <dgm:spPr/>
      <dgm:t>
        <a:bodyPr/>
        <a:lstStyle/>
        <a:p>
          <a:r>
            <a:rPr lang="ru-RU" sz="1600" b="1" dirty="0" smtClean="0"/>
            <a:t>Поддержание пространственной структуры клетки</a:t>
          </a:r>
          <a:endParaRPr lang="ru-RU" sz="1600" b="1" dirty="0"/>
        </a:p>
      </dgm:t>
    </dgm:pt>
    <dgm:pt modelId="{CBB950E2-45CC-486A-B7DF-042FB7861324}" type="parTrans" cxnId="{35BE5126-B440-4653-8900-39C8F6BF0527}">
      <dgm:prSet/>
      <dgm:spPr/>
      <dgm:t>
        <a:bodyPr/>
        <a:lstStyle/>
        <a:p>
          <a:endParaRPr lang="ru-RU"/>
        </a:p>
      </dgm:t>
    </dgm:pt>
    <dgm:pt modelId="{711A46EA-63C3-4C78-856B-49F3C25F4D74}" type="sibTrans" cxnId="{35BE5126-B440-4653-8900-39C8F6BF0527}">
      <dgm:prSet/>
      <dgm:spPr/>
      <dgm:t>
        <a:bodyPr/>
        <a:lstStyle/>
        <a:p>
          <a:endParaRPr lang="ru-RU"/>
        </a:p>
      </dgm:t>
    </dgm:pt>
    <dgm:pt modelId="{FA73B8A2-1252-49F9-918D-1A79F6262B96}">
      <dgm:prSet phldrT="[Текст]" custT="1"/>
      <dgm:spPr/>
      <dgm:t>
        <a:bodyPr/>
        <a:lstStyle/>
        <a:p>
          <a:r>
            <a:rPr lang="ru-RU" sz="1600" b="1" dirty="0" smtClean="0"/>
            <a:t>Распространение семян, плодов и личинок</a:t>
          </a:r>
          <a:endParaRPr lang="ru-RU" sz="1600" b="1" dirty="0"/>
        </a:p>
      </dgm:t>
    </dgm:pt>
    <dgm:pt modelId="{AE95B28E-75D4-4405-BCD5-1821A39E0D91}" type="parTrans" cxnId="{E57E3A25-8CC6-4585-9AF1-A7B003C38856}">
      <dgm:prSet/>
      <dgm:spPr/>
      <dgm:t>
        <a:bodyPr/>
        <a:lstStyle/>
        <a:p>
          <a:endParaRPr lang="ru-RU"/>
        </a:p>
      </dgm:t>
    </dgm:pt>
    <dgm:pt modelId="{9067D7B0-D05D-46F5-8D15-A51717496F5E}" type="sibTrans" cxnId="{E57E3A25-8CC6-4585-9AF1-A7B003C38856}">
      <dgm:prSet/>
      <dgm:spPr/>
      <dgm:t>
        <a:bodyPr/>
        <a:lstStyle/>
        <a:p>
          <a:endParaRPr lang="ru-RU"/>
        </a:p>
      </dgm:t>
    </dgm:pt>
    <dgm:pt modelId="{71996237-30A4-47C6-8577-90EF9161FAAA}">
      <dgm:prSet phldrT="[Текст]" custT="1"/>
      <dgm:spPr/>
      <dgm:t>
        <a:bodyPr/>
        <a:lstStyle/>
        <a:p>
          <a:r>
            <a:rPr lang="ru-RU" sz="1600" b="1" dirty="0" smtClean="0"/>
            <a:t>Участие в эволюции</a:t>
          </a:r>
          <a:endParaRPr lang="ru-RU" sz="1600" b="1" dirty="0"/>
        </a:p>
      </dgm:t>
    </dgm:pt>
    <dgm:pt modelId="{26DDE29F-FC46-45F1-80B6-1ED4D33B3E9C}" type="parTrans" cxnId="{6D92BB03-0E93-43BC-B0D2-D09C2C61C6F8}">
      <dgm:prSet/>
      <dgm:spPr/>
      <dgm:t>
        <a:bodyPr/>
        <a:lstStyle/>
        <a:p>
          <a:endParaRPr lang="ru-RU"/>
        </a:p>
      </dgm:t>
    </dgm:pt>
    <dgm:pt modelId="{86672970-2C9C-4CE5-A987-B7F420135047}" type="sibTrans" cxnId="{6D92BB03-0E93-43BC-B0D2-D09C2C61C6F8}">
      <dgm:prSet/>
      <dgm:spPr/>
      <dgm:t>
        <a:bodyPr/>
        <a:lstStyle/>
        <a:p>
          <a:endParaRPr lang="ru-RU"/>
        </a:p>
      </dgm:t>
    </dgm:pt>
    <dgm:pt modelId="{3DBD1474-6874-461F-AAE9-5D165A26D59C}">
      <dgm:prSet/>
      <dgm:spPr/>
      <dgm:t>
        <a:bodyPr/>
        <a:lstStyle/>
        <a:p>
          <a:endParaRPr lang="ru-RU"/>
        </a:p>
      </dgm:t>
    </dgm:pt>
    <dgm:pt modelId="{C6869209-252A-496A-A32B-B228156EC60A}" type="parTrans" cxnId="{B8BE9466-42BC-4714-AC8B-0C7F45B8E903}">
      <dgm:prSet/>
      <dgm:spPr/>
      <dgm:t>
        <a:bodyPr/>
        <a:lstStyle/>
        <a:p>
          <a:endParaRPr lang="ru-RU"/>
        </a:p>
      </dgm:t>
    </dgm:pt>
    <dgm:pt modelId="{286A36F4-2127-43C0-A74C-03DA0A6488C8}" type="sibTrans" cxnId="{B8BE9466-42BC-4714-AC8B-0C7F45B8E903}">
      <dgm:prSet/>
      <dgm:spPr/>
      <dgm:t>
        <a:bodyPr/>
        <a:lstStyle/>
        <a:p>
          <a:endParaRPr lang="ru-RU"/>
        </a:p>
      </dgm:t>
    </dgm:pt>
    <dgm:pt modelId="{C44C2D47-1497-4377-8325-58C1635E6798}">
      <dgm:prSet/>
      <dgm:spPr/>
      <dgm:t>
        <a:bodyPr/>
        <a:lstStyle/>
        <a:p>
          <a:endParaRPr lang="ru-RU"/>
        </a:p>
      </dgm:t>
    </dgm:pt>
    <dgm:pt modelId="{DF8AD524-C6B5-45E1-AFB5-00D60D883584}" type="parTrans" cxnId="{70C1A1E3-7A47-43B1-A9F8-798EB17E9CA3}">
      <dgm:prSet/>
      <dgm:spPr/>
      <dgm:t>
        <a:bodyPr/>
        <a:lstStyle/>
        <a:p>
          <a:endParaRPr lang="ru-RU"/>
        </a:p>
      </dgm:t>
    </dgm:pt>
    <dgm:pt modelId="{59FB7D17-42C9-4674-B9F6-DAB615E88BC9}" type="sibTrans" cxnId="{70C1A1E3-7A47-43B1-A9F8-798EB17E9CA3}">
      <dgm:prSet/>
      <dgm:spPr/>
      <dgm:t>
        <a:bodyPr/>
        <a:lstStyle/>
        <a:p>
          <a:endParaRPr lang="ru-RU"/>
        </a:p>
      </dgm:t>
    </dgm:pt>
    <dgm:pt modelId="{90041714-AC25-4CCA-BE5E-72598207FA5C}" type="pres">
      <dgm:prSet presAssocID="{3B631771-38B4-4DCB-B62B-6964F2D0FC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69274-B0C4-4891-A210-318A08AFBC04}" type="pres">
      <dgm:prSet presAssocID="{0B838D5A-529D-4B06-8551-42F0273BE6A0}" presName="centerShape" presStyleLbl="node0" presStyleIdx="0" presStyleCnt="1"/>
      <dgm:spPr/>
      <dgm:t>
        <a:bodyPr/>
        <a:lstStyle/>
        <a:p>
          <a:endParaRPr lang="ru-RU"/>
        </a:p>
      </dgm:t>
    </dgm:pt>
    <dgm:pt modelId="{23F37472-060F-47F3-BD26-68AABDA85DCB}" type="pres">
      <dgm:prSet presAssocID="{BACE060C-112B-4F3D-AA58-66642D251657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B6DD4171-4851-4441-ADDF-499377D969DA}" type="pres">
      <dgm:prSet presAssocID="{BACE060C-112B-4F3D-AA58-66642D251657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4AFEF602-9FC4-4F6C-9B16-F4EE3CAD4CB0}" type="pres">
      <dgm:prSet presAssocID="{F66D2014-3F35-4EE1-866F-ECDF8B3A343A}" presName="node" presStyleLbl="node1" presStyleIdx="0" presStyleCnt="11" custScaleX="154274" custRadScaleRad="100206" custRadScaleInc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D8DC3-3D7A-4E74-8623-35A404FCD939}" type="pres">
      <dgm:prSet presAssocID="{53A370E4-4F74-4509-97B3-94E2F64FCD07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556EE74E-E9E7-444C-AC7C-C1D9E7C08232}" type="pres">
      <dgm:prSet presAssocID="{53A370E4-4F74-4509-97B3-94E2F64FCD07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5B36F37C-75D1-452D-B7CB-C6C08CA64E11}" type="pres">
      <dgm:prSet presAssocID="{FBDB07E4-5946-4138-BB1C-5C153CC02885}" presName="node" presStyleLbl="node1" presStyleIdx="1" presStyleCnt="11" custScaleX="207783" custRadScaleRad="116203" custRadScaleInc="5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E95C-0349-4009-AB0D-30B1B189DF06}" type="pres">
      <dgm:prSet presAssocID="{CE3A427A-0009-4CF2-8717-A6800B03187D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B3C79037-A92E-4C7C-85F9-BC3CBD2E9DB0}" type="pres">
      <dgm:prSet presAssocID="{CE3A427A-0009-4CF2-8717-A6800B03187D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B2628AAB-9F55-4B3C-AC24-275323393875}" type="pres">
      <dgm:prSet presAssocID="{49797375-092C-4939-93F0-702DBA432D69}" presName="node" presStyleLbl="node1" presStyleIdx="2" presStyleCnt="11" custScaleX="180829" custRadScaleRad="107904" custRadScaleInc="10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19F2E-9923-4E2A-B4AD-367DAE1D9427}" type="pres">
      <dgm:prSet presAssocID="{AB11F71E-0DF5-4E6F-A80B-0DB2C4D3FC42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8C36A30-A5A2-4455-9FFF-8547EA79D342}" type="pres">
      <dgm:prSet presAssocID="{AB11F71E-0DF5-4E6F-A80B-0DB2C4D3FC42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683ACADA-C27C-4097-A160-512C0222A94E}" type="pres">
      <dgm:prSet presAssocID="{2C9A9E47-F429-4656-9A4F-CB750B2BD4DF}" presName="node" presStyleLbl="node1" presStyleIdx="3" presStyleCnt="11" custScaleX="242109" custRadScaleRad="108819" custRadScaleInc="-5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F8044-133F-46A7-9F05-011D7E01B3CA}" type="pres">
      <dgm:prSet presAssocID="{87B61019-2BB6-49FF-A9B5-37D0ED2CFF26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5EA8BE9B-6AC2-481F-8B54-D657A4B47A38}" type="pres">
      <dgm:prSet presAssocID="{87B61019-2BB6-49FF-A9B5-37D0ED2CFF26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1A64514F-0027-4BA5-AADF-ED9D828A6DD4}" type="pres">
      <dgm:prSet presAssocID="{7589C377-432B-4305-869B-39A5AF35F13D}" presName="node" presStyleLbl="node1" presStyleIdx="4" presStyleCnt="11" custScaleX="227053" custRadScaleRad="105829" custRadScaleInc="-2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F9DA8-5F6E-41AB-BB91-D422ED1DA66C}" type="pres">
      <dgm:prSet presAssocID="{62DCC8E5-0967-4C2A-9F25-FE9CE96A1B14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4B72183-E295-495E-A4F8-7D366878F6CA}" type="pres">
      <dgm:prSet presAssocID="{62DCC8E5-0967-4C2A-9F25-FE9CE96A1B14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3619E64-9DA4-4466-96DD-56FDC927E4CB}" type="pres">
      <dgm:prSet presAssocID="{9BF8EC44-E53A-4FC3-99FD-EF77A93E9F2D}" presName="node" presStyleLbl="node1" presStyleIdx="5" presStyleCnt="11" custScaleX="143527" custRadScaleRad="104497" custRadScaleInc="-3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6610C-0A25-47FC-AEEE-BA8E47614C4F}" type="pres">
      <dgm:prSet presAssocID="{157FA603-BAAC-450D-884C-430316885B73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1FC9BA2B-022D-4CE0-82AC-109A88B23FFF}" type="pres">
      <dgm:prSet presAssocID="{157FA603-BAAC-450D-884C-430316885B73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B195DDF5-99A5-4C48-B47C-7720E7AD831F}" type="pres">
      <dgm:prSet presAssocID="{7D7EE677-8994-442C-A552-9785AC8DBD09}" presName="node" presStyleLbl="node1" presStyleIdx="6" presStyleCnt="11" custScaleX="15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9F92F-8678-47AE-8D86-A6EF118F707C}" type="pres">
      <dgm:prSet presAssocID="{B5DFBE96-494C-4C35-818B-7B806D73238B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7AA9BC7B-EFED-4117-BDCB-F8E8BC647938}" type="pres">
      <dgm:prSet presAssocID="{B5DFBE96-494C-4C35-818B-7B806D73238B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941339F5-F0A5-4C2C-8B65-DE1F75B0E482}" type="pres">
      <dgm:prSet presAssocID="{25A26993-C676-4235-BBA8-5D11E7639379}" presName="node" presStyleLbl="node1" presStyleIdx="7" presStyleCnt="11" custScaleX="278580" custRadScaleRad="119194" custRadScaleInc="5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14451-09A7-44AF-A009-F68B8A020B19}" type="pres">
      <dgm:prSet presAssocID="{CBB950E2-45CC-486A-B7DF-042FB7861324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3668B3F1-5A4F-46DC-9158-1CEBE4637AB4}" type="pres">
      <dgm:prSet presAssocID="{CBB950E2-45CC-486A-B7DF-042FB7861324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95A35AFF-26B7-4ABC-9502-86070DB61FA8}" type="pres">
      <dgm:prSet presAssocID="{D7F10A33-64B7-4632-9E37-6325A92326E8}" presName="node" presStyleLbl="node1" presStyleIdx="8" presStyleCnt="11" custScaleX="259225" custRadScaleRad="106495" custRadScaleInc="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A0806-19E6-431E-A364-6A7DB6742686}" type="pres">
      <dgm:prSet presAssocID="{AE95B28E-75D4-4405-BCD5-1821A39E0D91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C9098CD3-C770-4D13-BA64-0F0659818A3B}" type="pres">
      <dgm:prSet presAssocID="{AE95B28E-75D4-4405-BCD5-1821A39E0D91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A4AC72F5-6728-4C8D-A4C8-11C2AD0189FE}" type="pres">
      <dgm:prSet presAssocID="{FA73B8A2-1252-49F9-918D-1A79F6262B96}" presName="node" presStyleLbl="node1" presStyleIdx="9" presStyleCnt="11" custScaleX="18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CF4D4-5421-4EF4-9AB9-0EA40E1A58C8}" type="pres">
      <dgm:prSet presAssocID="{26DDE29F-FC46-45F1-80B6-1ED4D33B3E9C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405CD445-DD6D-4239-86FA-7BF99FB656B8}" type="pres">
      <dgm:prSet presAssocID="{26DDE29F-FC46-45F1-80B6-1ED4D33B3E9C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A0E4725D-4D8D-41EE-8A08-062EC9EBABFD}" type="pres">
      <dgm:prSet presAssocID="{71996237-30A4-47C6-8577-90EF9161FAAA}" presName="node" presStyleLbl="node1" presStyleIdx="10" presStyleCnt="11" custScaleX="165717" custRadScaleRad="105689" custRadScaleInc="-1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8BCCC-AD4A-48E6-8695-C6AAF9E5F5F1}" srcId="{0B838D5A-529D-4B06-8551-42F0273BE6A0}" destId="{9BF8EC44-E53A-4FC3-99FD-EF77A93E9F2D}" srcOrd="5" destOrd="0" parTransId="{62DCC8E5-0967-4C2A-9F25-FE9CE96A1B14}" sibTransId="{B22774D6-3420-4879-95D8-03BE69D71B71}"/>
    <dgm:cxn modelId="{1F1FDAF5-B9C2-495A-9415-866127AA361D}" type="presOf" srcId="{CBB950E2-45CC-486A-B7DF-042FB7861324}" destId="{3668B3F1-5A4F-46DC-9158-1CEBE4637AB4}" srcOrd="1" destOrd="0" presId="urn:microsoft.com/office/officeart/2005/8/layout/radial5"/>
    <dgm:cxn modelId="{F5763DE8-D0C5-4BC1-AC3E-8B7C788D8BCC}" type="presOf" srcId="{B5DFBE96-494C-4C35-818B-7B806D73238B}" destId="{A4A9F92F-8678-47AE-8D86-A6EF118F707C}" srcOrd="0" destOrd="0" presId="urn:microsoft.com/office/officeart/2005/8/layout/radial5"/>
    <dgm:cxn modelId="{C2215C94-E875-449A-87D5-6731912647A6}" type="presOf" srcId="{157FA603-BAAC-450D-884C-430316885B73}" destId="{1FC9BA2B-022D-4CE0-82AC-109A88B23FFF}" srcOrd="1" destOrd="0" presId="urn:microsoft.com/office/officeart/2005/8/layout/radial5"/>
    <dgm:cxn modelId="{35BE5126-B440-4653-8900-39C8F6BF0527}" srcId="{0B838D5A-529D-4B06-8551-42F0273BE6A0}" destId="{D7F10A33-64B7-4632-9E37-6325A92326E8}" srcOrd="8" destOrd="0" parTransId="{CBB950E2-45CC-486A-B7DF-042FB7861324}" sibTransId="{711A46EA-63C3-4C78-856B-49F3C25F4D74}"/>
    <dgm:cxn modelId="{EDC3B1AF-C8CE-4C60-951E-89757A22E1E7}" type="presOf" srcId="{26DDE29F-FC46-45F1-80B6-1ED4D33B3E9C}" destId="{30CCF4D4-5421-4EF4-9AB9-0EA40E1A58C8}" srcOrd="0" destOrd="0" presId="urn:microsoft.com/office/officeart/2005/8/layout/radial5"/>
    <dgm:cxn modelId="{AED02898-F701-41A8-93E2-88B15B5A8132}" type="presOf" srcId="{B5DFBE96-494C-4C35-818B-7B806D73238B}" destId="{7AA9BC7B-EFED-4117-BDCB-F8E8BC647938}" srcOrd="1" destOrd="0" presId="urn:microsoft.com/office/officeart/2005/8/layout/radial5"/>
    <dgm:cxn modelId="{B49CFA0A-D9C5-49DA-92B3-37AA9573EDC7}" srcId="{0B838D5A-529D-4B06-8551-42F0273BE6A0}" destId="{49797375-092C-4939-93F0-702DBA432D69}" srcOrd="2" destOrd="0" parTransId="{CE3A427A-0009-4CF2-8717-A6800B03187D}" sibTransId="{6DD44AA8-0F4C-4743-BA7F-B7EBEBE01973}"/>
    <dgm:cxn modelId="{AF4EF887-0B09-46E1-BE22-C61FDC13CAA9}" type="presOf" srcId="{CBB950E2-45CC-486A-B7DF-042FB7861324}" destId="{CB514451-09A7-44AF-A009-F68B8A020B19}" srcOrd="0" destOrd="0" presId="urn:microsoft.com/office/officeart/2005/8/layout/radial5"/>
    <dgm:cxn modelId="{63E9D34D-B43B-45D9-BAFD-CE4323471BA4}" type="presOf" srcId="{FBDB07E4-5946-4138-BB1C-5C153CC02885}" destId="{5B36F37C-75D1-452D-B7CB-C6C08CA64E11}" srcOrd="0" destOrd="0" presId="urn:microsoft.com/office/officeart/2005/8/layout/radial5"/>
    <dgm:cxn modelId="{72EE27AC-67B7-4115-9F9B-947398021563}" type="presOf" srcId="{CE3A427A-0009-4CF2-8717-A6800B03187D}" destId="{7F24E95C-0349-4009-AB0D-30B1B189DF06}" srcOrd="0" destOrd="0" presId="urn:microsoft.com/office/officeart/2005/8/layout/radial5"/>
    <dgm:cxn modelId="{1A0C8800-7480-43F5-9F56-0735AA0E3CEA}" type="presOf" srcId="{71996237-30A4-47C6-8577-90EF9161FAAA}" destId="{A0E4725D-4D8D-41EE-8A08-062EC9EBABFD}" srcOrd="0" destOrd="0" presId="urn:microsoft.com/office/officeart/2005/8/layout/radial5"/>
    <dgm:cxn modelId="{2D66637A-D962-415C-9D34-E9C24589AA16}" type="presOf" srcId="{BACE060C-112B-4F3D-AA58-66642D251657}" destId="{B6DD4171-4851-4441-ADDF-499377D969DA}" srcOrd="1" destOrd="0" presId="urn:microsoft.com/office/officeart/2005/8/layout/radial5"/>
    <dgm:cxn modelId="{92EB3FA3-5C3D-443B-BBCE-4D8866C2B8AD}" type="presOf" srcId="{AB11F71E-0DF5-4E6F-A80B-0DB2C4D3FC42}" destId="{48C36A30-A5A2-4455-9FFF-8547EA79D342}" srcOrd="1" destOrd="0" presId="urn:microsoft.com/office/officeart/2005/8/layout/radial5"/>
    <dgm:cxn modelId="{B7CC1588-8604-41D0-8BCE-0FADC00D1D15}" srcId="{0B838D5A-529D-4B06-8551-42F0273BE6A0}" destId="{2C9A9E47-F429-4656-9A4F-CB750B2BD4DF}" srcOrd="3" destOrd="0" parTransId="{AB11F71E-0DF5-4E6F-A80B-0DB2C4D3FC42}" sibTransId="{ABBA6A6A-4EC3-4AB1-9D09-6A065479DAAB}"/>
    <dgm:cxn modelId="{0450FD7A-420E-4098-A78C-6D30A36E9D2D}" type="presOf" srcId="{62DCC8E5-0967-4C2A-9F25-FE9CE96A1B14}" destId="{F4B72183-E295-495E-A4F8-7D366878F6CA}" srcOrd="1" destOrd="0" presId="urn:microsoft.com/office/officeart/2005/8/layout/radial5"/>
    <dgm:cxn modelId="{B8BE9466-42BC-4714-AC8B-0C7F45B8E903}" srcId="{3B631771-38B4-4DCB-B62B-6964F2D0FC43}" destId="{3DBD1474-6874-461F-AAE9-5D165A26D59C}" srcOrd="1" destOrd="0" parTransId="{C6869209-252A-496A-A32B-B228156EC60A}" sibTransId="{286A36F4-2127-43C0-A74C-03DA0A6488C8}"/>
    <dgm:cxn modelId="{6D92BB03-0E93-43BC-B0D2-D09C2C61C6F8}" srcId="{0B838D5A-529D-4B06-8551-42F0273BE6A0}" destId="{71996237-30A4-47C6-8577-90EF9161FAAA}" srcOrd="10" destOrd="0" parTransId="{26DDE29F-FC46-45F1-80B6-1ED4D33B3E9C}" sibTransId="{86672970-2C9C-4CE5-A987-B7F420135047}"/>
    <dgm:cxn modelId="{997BAAB4-7D75-4B59-B260-ECF6D219D306}" type="presOf" srcId="{0B838D5A-529D-4B06-8551-42F0273BE6A0}" destId="{D0469274-B0C4-4891-A210-318A08AFBC04}" srcOrd="0" destOrd="0" presId="urn:microsoft.com/office/officeart/2005/8/layout/radial5"/>
    <dgm:cxn modelId="{2EBC1817-9D81-4B1A-9A64-B63C6D8549E6}" srcId="{0B838D5A-529D-4B06-8551-42F0273BE6A0}" destId="{7D7EE677-8994-442C-A552-9785AC8DBD09}" srcOrd="6" destOrd="0" parTransId="{157FA603-BAAC-450D-884C-430316885B73}" sibTransId="{6A122C62-0468-49FA-BE95-E181915FE3A7}"/>
    <dgm:cxn modelId="{E57E3A25-8CC6-4585-9AF1-A7B003C38856}" srcId="{0B838D5A-529D-4B06-8551-42F0273BE6A0}" destId="{FA73B8A2-1252-49F9-918D-1A79F6262B96}" srcOrd="9" destOrd="0" parTransId="{AE95B28E-75D4-4405-BCD5-1821A39E0D91}" sibTransId="{9067D7B0-D05D-46F5-8D15-A51717496F5E}"/>
    <dgm:cxn modelId="{41B40C0D-36C5-46ED-8C72-D8D97A96B25E}" type="presOf" srcId="{CE3A427A-0009-4CF2-8717-A6800B03187D}" destId="{B3C79037-A92E-4C7C-85F9-BC3CBD2E9DB0}" srcOrd="1" destOrd="0" presId="urn:microsoft.com/office/officeart/2005/8/layout/radial5"/>
    <dgm:cxn modelId="{3199D837-ED9E-4CCB-B85D-20D1FF405FAE}" type="presOf" srcId="{AE95B28E-75D4-4405-BCD5-1821A39E0D91}" destId="{C03A0806-19E6-431E-A364-6A7DB6742686}" srcOrd="0" destOrd="0" presId="urn:microsoft.com/office/officeart/2005/8/layout/radial5"/>
    <dgm:cxn modelId="{CF31533C-AB10-402C-BED6-955FCA24067D}" srcId="{3B631771-38B4-4DCB-B62B-6964F2D0FC43}" destId="{0B838D5A-529D-4B06-8551-42F0273BE6A0}" srcOrd="0" destOrd="0" parTransId="{3046B465-7AF6-4982-8964-53FDC3EEDDF8}" sibTransId="{9C10CC09-D99D-4663-9392-D4C3F2A4F52B}"/>
    <dgm:cxn modelId="{B3EDAAF5-20A7-4C9E-9718-3AB2F795AD51}" srcId="{0B838D5A-529D-4B06-8551-42F0273BE6A0}" destId="{F66D2014-3F35-4EE1-866F-ECDF8B3A343A}" srcOrd="0" destOrd="0" parTransId="{BACE060C-112B-4F3D-AA58-66642D251657}" sibTransId="{B697CAD3-2314-4BA1-B269-B697CFC2FD54}"/>
    <dgm:cxn modelId="{76FE54D4-8E5B-4112-A5DF-AF17EA07034B}" type="presOf" srcId="{BACE060C-112B-4F3D-AA58-66642D251657}" destId="{23F37472-060F-47F3-BD26-68AABDA85DCB}" srcOrd="0" destOrd="0" presId="urn:microsoft.com/office/officeart/2005/8/layout/radial5"/>
    <dgm:cxn modelId="{14CCCE3E-CD80-4A4E-B8FB-FA6346B7090E}" type="presOf" srcId="{157FA603-BAAC-450D-884C-430316885B73}" destId="{7036610C-0A25-47FC-AEEE-BA8E47614C4F}" srcOrd="0" destOrd="0" presId="urn:microsoft.com/office/officeart/2005/8/layout/radial5"/>
    <dgm:cxn modelId="{1C2CAE4E-2344-4800-9823-98A64DD6C9F9}" type="presOf" srcId="{F66D2014-3F35-4EE1-866F-ECDF8B3A343A}" destId="{4AFEF602-9FC4-4F6C-9B16-F4EE3CAD4CB0}" srcOrd="0" destOrd="0" presId="urn:microsoft.com/office/officeart/2005/8/layout/radial5"/>
    <dgm:cxn modelId="{E9357119-05D8-43DC-938F-E18CA1BDE914}" type="presOf" srcId="{7589C377-432B-4305-869B-39A5AF35F13D}" destId="{1A64514F-0027-4BA5-AADF-ED9D828A6DD4}" srcOrd="0" destOrd="0" presId="urn:microsoft.com/office/officeart/2005/8/layout/radial5"/>
    <dgm:cxn modelId="{CCCA6986-E8A4-4355-B4EF-8FCB46763799}" type="presOf" srcId="{AE95B28E-75D4-4405-BCD5-1821A39E0D91}" destId="{C9098CD3-C770-4D13-BA64-0F0659818A3B}" srcOrd="1" destOrd="0" presId="urn:microsoft.com/office/officeart/2005/8/layout/radial5"/>
    <dgm:cxn modelId="{70C1A1E3-7A47-43B1-A9F8-798EB17E9CA3}" srcId="{3B631771-38B4-4DCB-B62B-6964F2D0FC43}" destId="{C44C2D47-1497-4377-8325-58C1635E6798}" srcOrd="2" destOrd="0" parTransId="{DF8AD524-C6B5-45E1-AFB5-00D60D883584}" sibTransId="{59FB7D17-42C9-4674-B9F6-DAB615E88BC9}"/>
    <dgm:cxn modelId="{839D5CE0-8D1D-448A-97E3-BBED308F7794}" type="presOf" srcId="{49797375-092C-4939-93F0-702DBA432D69}" destId="{B2628AAB-9F55-4B3C-AC24-275323393875}" srcOrd="0" destOrd="0" presId="urn:microsoft.com/office/officeart/2005/8/layout/radial5"/>
    <dgm:cxn modelId="{75F15ECD-16F6-4FEA-8432-E2BF15574A41}" type="presOf" srcId="{25A26993-C676-4235-BBA8-5D11E7639379}" destId="{941339F5-F0A5-4C2C-8B65-DE1F75B0E482}" srcOrd="0" destOrd="0" presId="urn:microsoft.com/office/officeart/2005/8/layout/radial5"/>
    <dgm:cxn modelId="{BE9D2450-F225-482D-8340-141011FB7DD3}" type="presOf" srcId="{7D7EE677-8994-442C-A552-9785AC8DBD09}" destId="{B195DDF5-99A5-4C48-B47C-7720E7AD831F}" srcOrd="0" destOrd="0" presId="urn:microsoft.com/office/officeart/2005/8/layout/radial5"/>
    <dgm:cxn modelId="{5400A442-B6F6-4932-8471-F89D56406B6E}" type="presOf" srcId="{62DCC8E5-0967-4C2A-9F25-FE9CE96A1B14}" destId="{133F9DA8-5F6E-41AB-BB91-D422ED1DA66C}" srcOrd="0" destOrd="0" presId="urn:microsoft.com/office/officeart/2005/8/layout/radial5"/>
    <dgm:cxn modelId="{8B454FD9-EFF3-41AD-9CB3-B680EDE91CA4}" type="presOf" srcId="{9BF8EC44-E53A-4FC3-99FD-EF77A93E9F2D}" destId="{E3619E64-9DA4-4466-96DD-56FDC927E4CB}" srcOrd="0" destOrd="0" presId="urn:microsoft.com/office/officeart/2005/8/layout/radial5"/>
    <dgm:cxn modelId="{527D47F8-C815-4F8E-BE2B-30EBCFDA7597}" type="presOf" srcId="{53A370E4-4F74-4509-97B3-94E2F64FCD07}" destId="{E63D8DC3-3D7A-4E74-8623-35A404FCD939}" srcOrd="0" destOrd="0" presId="urn:microsoft.com/office/officeart/2005/8/layout/radial5"/>
    <dgm:cxn modelId="{B42D47BB-B0FE-444A-A871-B270E04DEA07}" type="presOf" srcId="{53A370E4-4F74-4509-97B3-94E2F64FCD07}" destId="{556EE74E-E9E7-444C-AC7C-C1D9E7C08232}" srcOrd="1" destOrd="0" presId="urn:microsoft.com/office/officeart/2005/8/layout/radial5"/>
    <dgm:cxn modelId="{A8558564-E075-48BA-82AC-9C6FC1B82D23}" srcId="{0B838D5A-529D-4B06-8551-42F0273BE6A0}" destId="{25A26993-C676-4235-BBA8-5D11E7639379}" srcOrd="7" destOrd="0" parTransId="{B5DFBE96-494C-4C35-818B-7B806D73238B}" sibTransId="{BABE8BF2-D8BE-4C03-84BD-06FD23E36AA4}"/>
    <dgm:cxn modelId="{40622694-A54F-4F92-A1F2-A8189635B827}" type="presOf" srcId="{87B61019-2BB6-49FF-A9B5-37D0ED2CFF26}" destId="{5EA8BE9B-6AC2-481F-8B54-D657A4B47A38}" srcOrd="1" destOrd="0" presId="urn:microsoft.com/office/officeart/2005/8/layout/radial5"/>
    <dgm:cxn modelId="{84E835E8-393C-406A-BE5C-CDCD5744FDF5}" type="presOf" srcId="{3B631771-38B4-4DCB-B62B-6964F2D0FC43}" destId="{90041714-AC25-4CCA-BE5E-72598207FA5C}" srcOrd="0" destOrd="0" presId="urn:microsoft.com/office/officeart/2005/8/layout/radial5"/>
    <dgm:cxn modelId="{D71D9599-1F61-4242-BC3E-D88C8C313886}" type="presOf" srcId="{AB11F71E-0DF5-4E6F-A80B-0DB2C4D3FC42}" destId="{C9019F2E-9923-4E2A-B4AD-367DAE1D9427}" srcOrd="0" destOrd="0" presId="urn:microsoft.com/office/officeart/2005/8/layout/radial5"/>
    <dgm:cxn modelId="{FFA4D0E8-958A-4B53-BCDB-0E6B09CB89D2}" type="presOf" srcId="{87B61019-2BB6-49FF-A9B5-37D0ED2CFF26}" destId="{FE4F8044-133F-46A7-9F05-011D7E01B3CA}" srcOrd="0" destOrd="0" presId="urn:microsoft.com/office/officeart/2005/8/layout/radial5"/>
    <dgm:cxn modelId="{472B1D00-4778-4F64-99E9-507F64D197ED}" srcId="{0B838D5A-529D-4B06-8551-42F0273BE6A0}" destId="{FBDB07E4-5946-4138-BB1C-5C153CC02885}" srcOrd="1" destOrd="0" parTransId="{53A370E4-4F74-4509-97B3-94E2F64FCD07}" sibTransId="{7265642D-CB02-4A2D-8BFA-B9968F28F747}"/>
    <dgm:cxn modelId="{64F759A3-5285-48F2-BE9E-47252E76DDB8}" type="presOf" srcId="{D7F10A33-64B7-4632-9E37-6325A92326E8}" destId="{95A35AFF-26B7-4ABC-9502-86070DB61FA8}" srcOrd="0" destOrd="0" presId="urn:microsoft.com/office/officeart/2005/8/layout/radial5"/>
    <dgm:cxn modelId="{37B47839-EF47-4995-8B10-553D274158A0}" srcId="{0B838D5A-529D-4B06-8551-42F0273BE6A0}" destId="{7589C377-432B-4305-869B-39A5AF35F13D}" srcOrd="4" destOrd="0" parTransId="{87B61019-2BB6-49FF-A9B5-37D0ED2CFF26}" sibTransId="{1481B0C5-511D-42B8-BF5F-ECA95C18DBF9}"/>
    <dgm:cxn modelId="{48E9000E-2C64-45FF-ADCB-798EACA64A08}" type="presOf" srcId="{FA73B8A2-1252-49F9-918D-1A79F6262B96}" destId="{A4AC72F5-6728-4C8D-A4C8-11C2AD0189FE}" srcOrd="0" destOrd="0" presId="urn:microsoft.com/office/officeart/2005/8/layout/radial5"/>
    <dgm:cxn modelId="{C8D09BCF-CD77-4383-959B-A8448BD4E463}" type="presOf" srcId="{2C9A9E47-F429-4656-9A4F-CB750B2BD4DF}" destId="{683ACADA-C27C-4097-A160-512C0222A94E}" srcOrd="0" destOrd="0" presId="urn:microsoft.com/office/officeart/2005/8/layout/radial5"/>
    <dgm:cxn modelId="{7259DBD3-9B7B-4CDD-BE4B-8AA5C8BAA7AB}" type="presOf" srcId="{26DDE29F-FC46-45F1-80B6-1ED4D33B3E9C}" destId="{405CD445-DD6D-4239-86FA-7BF99FB656B8}" srcOrd="1" destOrd="0" presId="urn:microsoft.com/office/officeart/2005/8/layout/radial5"/>
    <dgm:cxn modelId="{A7E5556C-8A5D-40EA-BF37-0D7784F2A6C3}" type="presParOf" srcId="{90041714-AC25-4CCA-BE5E-72598207FA5C}" destId="{D0469274-B0C4-4891-A210-318A08AFBC04}" srcOrd="0" destOrd="0" presId="urn:microsoft.com/office/officeart/2005/8/layout/radial5"/>
    <dgm:cxn modelId="{A9121840-AA2C-4742-8402-CE2B97D354DA}" type="presParOf" srcId="{90041714-AC25-4CCA-BE5E-72598207FA5C}" destId="{23F37472-060F-47F3-BD26-68AABDA85DCB}" srcOrd="1" destOrd="0" presId="urn:microsoft.com/office/officeart/2005/8/layout/radial5"/>
    <dgm:cxn modelId="{F8AB10AA-8D36-43E2-B165-66C2F493441C}" type="presParOf" srcId="{23F37472-060F-47F3-BD26-68AABDA85DCB}" destId="{B6DD4171-4851-4441-ADDF-499377D969DA}" srcOrd="0" destOrd="0" presId="urn:microsoft.com/office/officeart/2005/8/layout/radial5"/>
    <dgm:cxn modelId="{7B341327-CC5D-4598-BABB-145A1414ECDA}" type="presParOf" srcId="{90041714-AC25-4CCA-BE5E-72598207FA5C}" destId="{4AFEF602-9FC4-4F6C-9B16-F4EE3CAD4CB0}" srcOrd="2" destOrd="0" presId="urn:microsoft.com/office/officeart/2005/8/layout/radial5"/>
    <dgm:cxn modelId="{67280F2F-5822-4FFD-8C0A-3CAF62C93A43}" type="presParOf" srcId="{90041714-AC25-4CCA-BE5E-72598207FA5C}" destId="{E63D8DC3-3D7A-4E74-8623-35A404FCD939}" srcOrd="3" destOrd="0" presId="urn:microsoft.com/office/officeart/2005/8/layout/radial5"/>
    <dgm:cxn modelId="{9FD6BB98-95E8-43F2-9B74-4081E1AF44FA}" type="presParOf" srcId="{E63D8DC3-3D7A-4E74-8623-35A404FCD939}" destId="{556EE74E-E9E7-444C-AC7C-C1D9E7C08232}" srcOrd="0" destOrd="0" presId="urn:microsoft.com/office/officeart/2005/8/layout/radial5"/>
    <dgm:cxn modelId="{5B1B15E4-A919-4916-98EB-FB9D65066993}" type="presParOf" srcId="{90041714-AC25-4CCA-BE5E-72598207FA5C}" destId="{5B36F37C-75D1-452D-B7CB-C6C08CA64E11}" srcOrd="4" destOrd="0" presId="urn:microsoft.com/office/officeart/2005/8/layout/radial5"/>
    <dgm:cxn modelId="{1213BFE0-3595-4924-94DD-C7CF4BAEC76F}" type="presParOf" srcId="{90041714-AC25-4CCA-BE5E-72598207FA5C}" destId="{7F24E95C-0349-4009-AB0D-30B1B189DF06}" srcOrd="5" destOrd="0" presId="urn:microsoft.com/office/officeart/2005/8/layout/radial5"/>
    <dgm:cxn modelId="{5B824B43-0F3A-484B-B39C-3FBAF4F5818F}" type="presParOf" srcId="{7F24E95C-0349-4009-AB0D-30B1B189DF06}" destId="{B3C79037-A92E-4C7C-85F9-BC3CBD2E9DB0}" srcOrd="0" destOrd="0" presId="urn:microsoft.com/office/officeart/2005/8/layout/radial5"/>
    <dgm:cxn modelId="{2F734AD7-9118-42CE-BE98-678F426D3DCD}" type="presParOf" srcId="{90041714-AC25-4CCA-BE5E-72598207FA5C}" destId="{B2628AAB-9F55-4B3C-AC24-275323393875}" srcOrd="6" destOrd="0" presId="urn:microsoft.com/office/officeart/2005/8/layout/radial5"/>
    <dgm:cxn modelId="{17671855-DE13-44A7-AB4B-64D24175184E}" type="presParOf" srcId="{90041714-AC25-4CCA-BE5E-72598207FA5C}" destId="{C9019F2E-9923-4E2A-B4AD-367DAE1D9427}" srcOrd="7" destOrd="0" presId="urn:microsoft.com/office/officeart/2005/8/layout/radial5"/>
    <dgm:cxn modelId="{51DA77C8-A098-4A15-8BCA-7783EA943657}" type="presParOf" srcId="{C9019F2E-9923-4E2A-B4AD-367DAE1D9427}" destId="{48C36A30-A5A2-4455-9FFF-8547EA79D342}" srcOrd="0" destOrd="0" presId="urn:microsoft.com/office/officeart/2005/8/layout/radial5"/>
    <dgm:cxn modelId="{C153E45F-2D90-40B8-AF43-3F3937785D7D}" type="presParOf" srcId="{90041714-AC25-4CCA-BE5E-72598207FA5C}" destId="{683ACADA-C27C-4097-A160-512C0222A94E}" srcOrd="8" destOrd="0" presId="urn:microsoft.com/office/officeart/2005/8/layout/radial5"/>
    <dgm:cxn modelId="{9427744B-59DF-4FEF-8548-B1E1A801F4C7}" type="presParOf" srcId="{90041714-AC25-4CCA-BE5E-72598207FA5C}" destId="{FE4F8044-133F-46A7-9F05-011D7E01B3CA}" srcOrd="9" destOrd="0" presId="urn:microsoft.com/office/officeart/2005/8/layout/radial5"/>
    <dgm:cxn modelId="{8683E7AA-405B-454F-A741-3FE71C30CB33}" type="presParOf" srcId="{FE4F8044-133F-46A7-9F05-011D7E01B3CA}" destId="{5EA8BE9B-6AC2-481F-8B54-D657A4B47A38}" srcOrd="0" destOrd="0" presId="urn:microsoft.com/office/officeart/2005/8/layout/radial5"/>
    <dgm:cxn modelId="{58C4E987-E715-4FC7-BE89-1D00AD5489A4}" type="presParOf" srcId="{90041714-AC25-4CCA-BE5E-72598207FA5C}" destId="{1A64514F-0027-4BA5-AADF-ED9D828A6DD4}" srcOrd="10" destOrd="0" presId="urn:microsoft.com/office/officeart/2005/8/layout/radial5"/>
    <dgm:cxn modelId="{605D3D30-74E9-4BD7-9E1C-FFD21BA134B6}" type="presParOf" srcId="{90041714-AC25-4CCA-BE5E-72598207FA5C}" destId="{133F9DA8-5F6E-41AB-BB91-D422ED1DA66C}" srcOrd="11" destOrd="0" presId="urn:microsoft.com/office/officeart/2005/8/layout/radial5"/>
    <dgm:cxn modelId="{B31E7784-2559-403E-AB87-0498EDD4D3D1}" type="presParOf" srcId="{133F9DA8-5F6E-41AB-BB91-D422ED1DA66C}" destId="{F4B72183-E295-495E-A4F8-7D366878F6CA}" srcOrd="0" destOrd="0" presId="urn:microsoft.com/office/officeart/2005/8/layout/radial5"/>
    <dgm:cxn modelId="{258700E9-A38A-47E4-8B14-1BAC22C58D0B}" type="presParOf" srcId="{90041714-AC25-4CCA-BE5E-72598207FA5C}" destId="{E3619E64-9DA4-4466-96DD-56FDC927E4CB}" srcOrd="12" destOrd="0" presId="urn:microsoft.com/office/officeart/2005/8/layout/radial5"/>
    <dgm:cxn modelId="{94ED60D0-1BCB-4876-B985-2E55EEA524CB}" type="presParOf" srcId="{90041714-AC25-4CCA-BE5E-72598207FA5C}" destId="{7036610C-0A25-47FC-AEEE-BA8E47614C4F}" srcOrd="13" destOrd="0" presId="urn:microsoft.com/office/officeart/2005/8/layout/radial5"/>
    <dgm:cxn modelId="{5B789910-ED9C-488F-AB87-39C6282B9693}" type="presParOf" srcId="{7036610C-0A25-47FC-AEEE-BA8E47614C4F}" destId="{1FC9BA2B-022D-4CE0-82AC-109A88B23FFF}" srcOrd="0" destOrd="0" presId="urn:microsoft.com/office/officeart/2005/8/layout/radial5"/>
    <dgm:cxn modelId="{F497352E-C36F-4EB7-8B63-BFFC54CBA401}" type="presParOf" srcId="{90041714-AC25-4CCA-BE5E-72598207FA5C}" destId="{B195DDF5-99A5-4C48-B47C-7720E7AD831F}" srcOrd="14" destOrd="0" presId="urn:microsoft.com/office/officeart/2005/8/layout/radial5"/>
    <dgm:cxn modelId="{AA04A8FC-F2E1-430B-9B8F-74343785763C}" type="presParOf" srcId="{90041714-AC25-4CCA-BE5E-72598207FA5C}" destId="{A4A9F92F-8678-47AE-8D86-A6EF118F707C}" srcOrd="15" destOrd="0" presId="urn:microsoft.com/office/officeart/2005/8/layout/radial5"/>
    <dgm:cxn modelId="{F1581F15-9F4B-4D1A-B702-542737208F63}" type="presParOf" srcId="{A4A9F92F-8678-47AE-8D86-A6EF118F707C}" destId="{7AA9BC7B-EFED-4117-BDCB-F8E8BC647938}" srcOrd="0" destOrd="0" presId="urn:microsoft.com/office/officeart/2005/8/layout/radial5"/>
    <dgm:cxn modelId="{99BAF141-9DF1-45D5-87D6-DE9409C109B7}" type="presParOf" srcId="{90041714-AC25-4CCA-BE5E-72598207FA5C}" destId="{941339F5-F0A5-4C2C-8B65-DE1F75B0E482}" srcOrd="16" destOrd="0" presId="urn:microsoft.com/office/officeart/2005/8/layout/radial5"/>
    <dgm:cxn modelId="{497140C4-1E45-43BD-BED6-2410565F8776}" type="presParOf" srcId="{90041714-AC25-4CCA-BE5E-72598207FA5C}" destId="{CB514451-09A7-44AF-A009-F68B8A020B19}" srcOrd="17" destOrd="0" presId="urn:microsoft.com/office/officeart/2005/8/layout/radial5"/>
    <dgm:cxn modelId="{5F47AE21-5534-428B-A81A-C2533139581F}" type="presParOf" srcId="{CB514451-09A7-44AF-A009-F68B8A020B19}" destId="{3668B3F1-5A4F-46DC-9158-1CEBE4637AB4}" srcOrd="0" destOrd="0" presId="urn:microsoft.com/office/officeart/2005/8/layout/radial5"/>
    <dgm:cxn modelId="{9C68FA50-5CD6-4312-8DE2-68D8FC1EDDC5}" type="presParOf" srcId="{90041714-AC25-4CCA-BE5E-72598207FA5C}" destId="{95A35AFF-26B7-4ABC-9502-86070DB61FA8}" srcOrd="18" destOrd="0" presId="urn:microsoft.com/office/officeart/2005/8/layout/radial5"/>
    <dgm:cxn modelId="{B9C9729A-171E-4667-8DDD-360378A4B536}" type="presParOf" srcId="{90041714-AC25-4CCA-BE5E-72598207FA5C}" destId="{C03A0806-19E6-431E-A364-6A7DB6742686}" srcOrd="19" destOrd="0" presId="urn:microsoft.com/office/officeart/2005/8/layout/radial5"/>
    <dgm:cxn modelId="{B89341CA-2F42-4216-801D-EEE85CBD5840}" type="presParOf" srcId="{C03A0806-19E6-431E-A364-6A7DB6742686}" destId="{C9098CD3-C770-4D13-BA64-0F0659818A3B}" srcOrd="0" destOrd="0" presId="urn:microsoft.com/office/officeart/2005/8/layout/radial5"/>
    <dgm:cxn modelId="{06A0B785-B79C-46B9-BE9A-F4182B11CE45}" type="presParOf" srcId="{90041714-AC25-4CCA-BE5E-72598207FA5C}" destId="{A4AC72F5-6728-4C8D-A4C8-11C2AD0189FE}" srcOrd="20" destOrd="0" presId="urn:microsoft.com/office/officeart/2005/8/layout/radial5"/>
    <dgm:cxn modelId="{37AD58F0-281F-43C8-8EE9-C9F0835265AD}" type="presParOf" srcId="{90041714-AC25-4CCA-BE5E-72598207FA5C}" destId="{30CCF4D4-5421-4EF4-9AB9-0EA40E1A58C8}" srcOrd="21" destOrd="0" presId="urn:microsoft.com/office/officeart/2005/8/layout/radial5"/>
    <dgm:cxn modelId="{F5C41965-B70F-4E54-AA19-CA3361BAF50F}" type="presParOf" srcId="{30CCF4D4-5421-4EF4-9AB9-0EA40E1A58C8}" destId="{405CD445-DD6D-4239-86FA-7BF99FB656B8}" srcOrd="0" destOrd="0" presId="urn:microsoft.com/office/officeart/2005/8/layout/radial5"/>
    <dgm:cxn modelId="{0164780D-D317-465B-A7FB-8C437153F5B3}" type="presParOf" srcId="{90041714-AC25-4CCA-BE5E-72598207FA5C}" destId="{A0E4725D-4D8D-41EE-8A08-062EC9EBABFD}" srcOrd="2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C04F-4961-4743-B4D4-8731DF2E57A2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E65FD-FB7F-47C7-8CB4-320BE7DFB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65FD-FB7F-47C7-8CB4-320BE7DFB6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F71F-D11F-494E-A8FE-C227C3BD54E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8B0C-CFB7-4037-95EF-B0699DB74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s1\Desktop\11_waterdrops_26617.jpg"/>
          <p:cNvPicPr/>
          <p:nvPr/>
        </p:nvPicPr>
        <p:blipFill>
          <a:blip r:embed="rId2"/>
          <a:srcRect l="27632" t="12618" b="16404"/>
          <a:stretch>
            <a:fillRect/>
          </a:stretch>
        </p:blipFill>
        <p:spPr bwMode="auto">
          <a:xfrm>
            <a:off x="214282" y="0"/>
            <a:ext cx="8643998" cy="664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428868"/>
            <a:ext cx="70009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ОКСИДЫ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143272" cy="20002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Горные породы и минералы, основой которых являются 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оксиды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500306"/>
            <a:ext cx="2143140" cy="405448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 – аметист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 – кварцит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3 – рубин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4 – яшма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5 – горный хрусталь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6 – кварц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7 – агат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8 - турмалин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C:\Users\ws1\Desktop\1513003009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-214338"/>
            <a:ext cx="2932899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ws1\Desktop\1107290201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1847850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ws1\Desktop\151547181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46" y="1071546"/>
            <a:ext cx="2357454" cy="249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C:\Users\ws1\Desktop\IMGrONMWh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429132"/>
            <a:ext cx="2357454" cy="222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ws1\Desktop\IMG6LVFl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214818"/>
            <a:ext cx="287179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C:\Users\ws1\Desktop\01033516120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285992"/>
            <a:ext cx="214314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:\Users\ws1\Desktop\20494801061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0"/>
            <a:ext cx="1885951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C:\Users\ws1\Desktop\IMGeRtpQN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571876"/>
            <a:ext cx="2357422" cy="2495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00760" y="14287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2862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8" y="3786190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4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31432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307181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5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61436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6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9293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7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8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643578"/>
            <a:ext cx="3071834" cy="10001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Ответ:</a:t>
            </a:r>
          </a:p>
          <a:p>
            <a:pPr>
              <a:buNone/>
            </a:pPr>
            <a:r>
              <a:rPr lang="ru-RU" sz="2800" dirty="0" smtClean="0"/>
              <a:t>число атомов </a:t>
            </a:r>
            <a:r>
              <a:rPr lang="en-US" sz="2800" dirty="0" smtClean="0"/>
              <a:t>Al – 12 </a:t>
            </a:r>
            <a:r>
              <a:rPr lang="ru-RU" sz="2800" dirty="0" err="1" smtClean="0"/>
              <a:t>х</a:t>
            </a:r>
            <a:r>
              <a:rPr lang="ru-RU" sz="2800" dirty="0"/>
              <a:t> </a:t>
            </a:r>
            <a:r>
              <a:rPr lang="ru-RU" sz="2800" dirty="0" smtClean="0"/>
              <a:t>10</a:t>
            </a:r>
            <a:r>
              <a:rPr lang="ru-RU" sz="2800" baseline="30000" dirty="0" smtClean="0"/>
              <a:t>21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число атомов О -  18 </a:t>
            </a:r>
            <a:r>
              <a:rPr lang="ru-RU" sz="2800" dirty="0" err="1" smtClean="0"/>
              <a:t>х</a:t>
            </a:r>
            <a:r>
              <a:rPr lang="ru-RU" sz="2800" dirty="0" smtClean="0"/>
              <a:t> 10</a:t>
            </a:r>
            <a:r>
              <a:rPr lang="ru-RU" sz="2800" baseline="30000" dirty="0" smtClean="0"/>
              <a:t>21</a:t>
            </a:r>
            <a:r>
              <a:rPr lang="ru-RU" sz="2800" dirty="0" smtClean="0"/>
              <a:t> 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435100"/>
            <a:ext cx="1928825" cy="46910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Сколько атомов алюминия и кислорода содержится в  кристалле  рубина массой 1,02 г., формула которого </a:t>
            </a:r>
            <a:r>
              <a:rPr lang="en-US" sz="2400" i="1" dirty="0" smtClean="0"/>
              <a:t>Al2O3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428604"/>
            <a:ext cx="2608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Дано: </a:t>
            </a:r>
            <a:r>
              <a:rPr lang="en-US" dirty="0" smtClean="0"/>
              <a:t>m </a:t>
            </a:r>
            <a:r>
              <a:rPr lang="ru-RU" dirty="0" smtClean="0"/>
              <a:t>(</a:t>
            </a:r>
            <a:r>
              <a:rPr lang="en-US" b="1" i="1" dirty="0" smtClean="0">
                <a:latin typeface="Mistral" pitchFamily="66" charset="0"/>
              </a:rPr>
              <a:t>Al2O3</a:t>
            </a:r>
            <a:r>
              <a:rPr lang="ru-RU" b="1" i="1" dirty="0" smtClean="0">
                <a:latin typeface="Mistral" pitchFamily="66" charset="0"/>
              </a:rPr>
              <a:t>) = 1,02 г</a:t>
            </a:r>
          </a:p>
          <a:p>
            <a:r>
              <a:rPr lang="ru-RU" dirty="0" smtClean="0"/>
              <a:t>_____________________</a:t>
            </a:r>
          </a:p>
          <a:p>
            <a:r>
              <a:rPr lang="ru-RU" dirty="0" smtClean="0"/>
              <a:t>Найти: </a:t>
            </a:r>
            <a:r>
              <a:rPr lang="en-US" dirty="0" smtClean="0"/>
              <a:t>N</a:t>
            </a:r>
            <a:r>
              <a:rPr lang="ru-RU" dirty="0" smtClean="0"/>
              <a:t> (</a:t>
            </a:r>
            <a:r>
              <a:rPr lang="en-US" b="1" i="1" dirty="0" smtClean="0">
                <a:latin typeface="Mistral" pitchFamily="66" charset="0"/>
              </a:rPr>
              <a:t>Al</a:t>
            </a:r>
            <a:r>
              <a:rPr lang="ru-RU" b="1" i="1" dirty="0" smtClean="0">
                <a:latin typeface="Mistral" pitchFamily="66" charset="0"/>
              </a:rPr>
              <a:t>) - ? </a:t>
            </a:r>
          </a:p>
          <a:p>
            <a:r>
              <a:rPr lang="ru-RU" b="1" i="1" dirty="0" smtClean="0">
                <a:latin typeface="Mistral" pitchFamily="66" charset="0"/>
              </a:rPr>
              <a:t>             </a:t>
            </a:r>
            <a:r>
              <a:rPr lang="en-US" b="1" i="1" dirty="0" smtClean="0">
                <a:latin typeface="Mistral" pitchFamily="66" charset="0"/>
              </a:rPr>
              <a:t>N ( O)</a:t>
            </a:r>
            <a:r>
              <a:rPr lang="ru-RU" b="1" i="1" dirty="0" smtClean="0">
                <a:latin typeface="Mistral" pitchFamily="66" charset="0"/>
              </a:rPr>
              <a:t> - 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1571612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i="1" dirty="0" smtClean="0">
                <a:latin typeface="Mistral" pitchFamily="66" charset="0"/>
              </a:rPr>
              <a:t>Решение :</a:t>
            </a:r>
          </a:p>
          <a:p>
            <a:r>
              <a:rPr lang="ru-RU" sz="2800" b="1" i="1" dirty="0" smtClean="0">
                <a:latin typeface="Mistral" pitchFamily="66" charset="0"/>
              </a:rPr>
              <a:t>1.   </a:t>
            </a:r>
            <a:r>
              <a:rPr lang="en-US" sz="2800" b="1" i="1" dirty="0" smtClean="0">
                <a:latin typeface="Mistral" pitchFamily="66" charset="0"/>
              </a:rPr>
              <a:t>N = Na x n    </a:t>
            </a:r>
            <a:r>
              <a:rPr lang="ru-RU" sz="2800" b="1" i="1" dirty="0" smtClean="0">
                <a:latin typeface="Mistral" pitchFamily="66" charset="0"/>
              </a:rPr>
              <a:t>       </a:t>
            </a:r>
            <a:r>
              <a:rPr lang="en-US" sz="2800" b="1" i="1" dirty="0" smtClean="0">
                <a:latin typeface="Mistral" pitchFamily="66" charset="0"/>
              </a:rPr>
              <a:t>n = m |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2500306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Mistral" pitchFamily="66" charset="0"/>
              </a:rPr>
              <a:t> 2.   </a:t>
            </a:r>
            <a:r>
              <a:rPr lang="en-US" sz="2800" b="1" i="1" dirty="0" smtClean="0">
                <a:latin typeface="Mistral" pitchFamily="66" charset="0"/>
              </a:rPr>
              <a:t>n (Al2O3</a:t>
            </a:r>
            <a:r>
              <a:rPr lang="ru-RU" sz="2800" b="1" i="1" dirty="0" smtClean="0">
                <a:latin typeface="Mistral" pitchFamily="66" charset="0"/>
              </a:rPr>
              <a:t>)</a:t>
            </a:r>
            <a:r>
              <a:rPr lang="en-US" sz="2800" b="1" i="1" dirty="0" smtClean="0">
                <a:latin typeface="Mistral" pitchFamily="66" charset="0"/>
              </a:rPr>
              <a:t> =  1,02</a:t>
            </a:r>
            <a:r>
              <a:rPr lang="ru-RU" sz="2800" b="1" i="1" dirty="0" smtClean="0">
                <a:latin typeface="Mistral" pitchFamily="66" charset="0"/>
              </a:rPr>
              <a:t>г</a:t>
            </a:r>
            <a:r>
              <a:rPr lang="en-US" sz="2800" b="1" i="1" dirty="0" smtClean="0">
                <a:latin typeface="Mistral" pitchFamily="66" charset="0"/>
              </a:rPr>
              <a:t>|102</a:t>
            </a:r>
            <a:r>
              <a:rPr lang="ru-RU" sz="2800" b="1" i="1" dirty="0" smtClean="0">
                <a:latin typeface="Mistral" pitchFamily="66" charset="0"/>
              </a:rPr>
              <a:t>г/</a:t>
            </a:r>
            <a:r>
              <a:rPr lang="ru-RU" sz="2800" b="1" i="1" dirty="0" err="1" smtClean="0">
                <a:latin typeface="Mistral" pitchFamily="66" charset="0"/>
              </a:rPr>
              <a:t>моль=</a:t>
            </a:r>
            <a:r>
              <a:rPr lang="ru-RU" sz="2800" b="1" i="1" dirty="0" smtClean="0">
                <a:latin typeface="Mistral" pitchFamily="66" charset="0"/>
              </a:rPr>
              <a:t> 0,01моль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314324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Mistral" pitchFamily="66" charset="0"/>
              </a:rPr>
              <a:t>3.   </a:t>
            </a:r>
            <a:r>
              <a:rPr lang="en-US" sz="2800" b="1" i="1" dirty="0" smtClean="0">
                <a:latin typeface="Mistral" pitchFamily="66" charset="0"/>
              </a:rPr>
              <a:t>N</a:t>
            </a:r>
            <a:r>
              <a:rPr lang="ru-RU" sz="2800" b="1" i="1" dirty="0" smtClean="0">
                <a:latin typeface="Mistral" pitchFamily="66" charset="0"/>
              </a:rPr>
              <a:t> (</a:t>
            </a:r>
            <a:r>
              <a:rPr lang="en-US" sz="2800" b="1" i="1" dirty="0" smtClean="0">
                <a:latin typeface="Mistral" pitchFamily="66" charset="0"/>
              </a:rPr>
              <a:t>Al) = Na x  2n </a:t>
            </a:r>
            <a:r>
              <a:rPr lang="ru-RU" sz="2800" b="1" i="1" dirty="0" smtClean="0">
                <a:latin typeface="Mistral" pitchFamily="66" charset="0"/>
              </a:rPr>
              <a:t>(</a:t>
            </a:r>
            <a:r>
              <a:rPr lang="en-US" sz="2800" b="1" i="1" dirty="0" smtClean="0">
                <a:latin typeface="Mistral" pitchFamily="66" charset="0"/>
              </a:rPr>
              <a:t>Al2O3</a:t>
            </a:r>
            <a:r>
              <a:rPr lang="ru-RU" sz="2800" b="1" i="1" dirty="0" smtClean="0">
                <a:latin typeface="Mistral" pitchFamily="66" charset="0"/>
              </a:rPr>
              <a:t>)</a:t>
            </a:r>
            <a:r>
              <a:rPr lang="en-US" sz="2800" b="1" i="1" dirty="0" smtClean="0">
                <a:latin typeface="Mistral" pitchFamily="66" charset="0"/>
              </a:rPr>
              <a:t> = 6 x </a:t>
            </a:r>
            <a:r>
              <a:rPr lang="ru-RU" sz="2800" dirty="0" smtClean="0">
                <a:latin typeface="Mistral" pitchFamily="66" charset="0"/>
              </a:rPr>
              <a:t>10</a:t>
            </a:r>
            <a:r>
              <a:rPr lang="ru-RU" sz="2800" baseline="30000" dirty="0" smtClean="0">
                <a:latin typeface="Mistral" pitchFamily="66" charset="0"/>
              </a:rPr>
              <a:t>23</a:t>
            </a:r>
            <a:r>
              <a:rPr lang="ru-RU" sz="2800" dirty="0" smtClean="0">
                <a:latin typeface="Mistral" pitchFamily="66" charset="0"/>
              </a:rPr>
              <a:t> </a:t>
            </a:r>
            <a:r>
              <a:rPr lang="en-US" sz="2800" b="1" i="1" dirty="0" smtClean="0">
                <a:latin typeface="Mistral" pitchFamily="66" charset="0"/>
              </a:rPr>
              <a:t>x  0</a:t>
            </a:r>
            <a:r>
              <a:rPr lang="ru-RU" sz="2800" b="1" i="1" dirty="0" smtClean="0">
                <a:latin typeface="Mistral" pitchFamily="66" charset="0"/>
              </a:rPr>
              <a:t>,02 = </a:t>
            </a:r>
            <a:endParaRPr lang="en-US" sz="2800" b="1" i="1" dirty="0" smtClean="0">
              <a:latin typeface="Mistral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istral" pitchFamily="66" charset="0"/>
              </a:rPr>
              <a:t>= 12 </a:t>
            </a:r>
            <a:r>
              <a:rPr lang="en-US" sz="2800" b="1" i="1" dirty="0" smtClean="0">
                <a:latin typeface="Mistral" pitchFamily="66" charset="0"/>
              </a:rPr>
              <a:t>x </a:t>
            </a:r>
            <a:r>
              <a:rPr lang="ru-RU" sz="2800" dirty="0" smtClean="0">
                <a:latin typeface="Mistral" pitchFamily="66" charset="0"/>
              </a:rPr>
              <a:t>10</a:t>
            </a:r>
            <a:r>
              <a:rPr lang="ru-RU" sz="2800" baseline="30000" dirty="0" smtClean="0">
                <a:latin typeface="Mistral" pitchFamily="66" charset="0"/>
              </a:rPr>
              <a:t>21</a:t>
            </a:r>
            <a:r>
              <a:rPr lang="ru-RU" sz="2800" b="1" i="1" dirty="0" smtClean="0">
                <a:latin typeface="Mistral" pitchFamily="66" charset="0"/>
              </a:rPr>
              <a:t>атомов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4143380"/>
            <a:ext cx="64171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Mistral" pitchFamily="66" charset="0"/>
              </a:rPr>
              <a:t> 4.    </a:t>
            </a:r>
            <a:r>
              <a:rPr lang="en-US" sz="2800" b="1" i="1" dirty="0" smtClean="0">
                <a:latin typeface="Mistral" pitchFamily="66" charset="0"/>
              </a:rPr>
              <a:t>N</a:t>
            </a:r>
            <a:r>
              <a:rPr lang="ru-RU" sz="2800" b="1" i="1" dirty="0" smtClean="0">
                <a:latin typeface="Mistral" pitchFamily="66" charset="0"/>
              </a:rPr>
              <a:t>(О) = </a:t>
            </a:r>
            <a:r>
              <a:rPr lang="en-US" sz="2800" b="1" i="1" dirty="0" smtClean="0">
                <a:latin typeface="Mistral" pitchFamily="66" charset="0"/>
              </a:rPr>
              <a:t>Na x  </a:t>
            </a:r>
            <a:r>
              <a:rPr lang="ru-RU" sz="2800" b="1" i="1" dirty="0" smtClean="0">
                <a:latin typeface="Mistral" pitchFamily="66" charset="0"/>
              </a:rPr>
              <a:t>3</a:t>
            </a:r>
            <a:r>
              <a:rPr lang="en-US" sz="2800" b="1" i="1" dirty="0" smtClean="0">
                <a:latin typeface="Mistral" pitchFamily="66" charset="0"/>
              </a:rPr>
              <a:t>n </a:t>
            </a:r>
            <a:r>
              <a:rPr lang="ru-RU" sz="2800" b="1" i="1" dirty="0" smtClean="0">
                <a:latin typeface="Mistral" pitchFamily="66" charset="0"/>
              </a:rPr>
              <a:t>(</a:t>
            </a:r>
            <a:r>
              <a:rPr lang="en-US" sz="2800" b="1" i="1" dirty="0" smtClean="0">
                <a:latin typeface="Mistral" pitchFamily="66" charset="0"/>
              </a:rPr>
              <a:t>Al2O3</a:t>
            </a:r>
            <a:r>
              <a:rPr lang="ru-RU" sz="2800" b="1" i="1" dirty="0" smtClean="0">
                <a:latin typeface="Mistral" pitchFamily="66" charset="0"/>
              </a:rPr>
              <a:t>) </a:t>
            </a:r>
            <a:r>
              <a:rPr lang="en-US" sz="2800" b="1" i="1" dirty="0" smtClean="0">
                <a:latin typeface="Mistral" pitchFamily="66" charset="0"/>
              </a:rPr>
              <a:t>= 6 x </a:t>
            </a:r>
            <a:r>
              <a:rPr lang="ru-RU" sz="2800" dirty="0" smtClean="0">
                <a:latin typeface="Mistral" pitchFamily="66" charset="0"/>
              </a:rPr>
              <a:t>10</a:t>
            </a:r>
            <a:r>
              <a:rPr lang="ru-RU" sz="2800" baseline="30000" dirty="0" smtClean="0">
                <a:latin typeface="Mistral" pitchFamily="66" charset="0"/>
              </a:rPr>
              <a:t>23 </a:t>
            </a:r>
            <a:r>
              <a:rPr lang="en-US" sz="2800" b="1" i="1" dirty="0" smtClean="0">
                <a:latin typeface="Mistral" pitchFamily="66" charset="0"/>
              </a:rPr>
              <a:t>x  0</a:t>
            </a:r>
            <a:r>
              <a:rPr lang="ru-RU" sz="2800" b="1" i="1" dirty="0" smtClean="0">
                <a:latin typeface="Mistral" pitchFamily="66" charset="0"/>
              </a:rPr>
              <a:t>,03 = </a:t>
            </a:r>
          </a:p>
          <a:p>
            <a:pPr>
              <a:buNone/>
            </a:pPr>
            <a:r>
              <a:rPr lang="ru-RU" sz="2800" b="1" i="1" dirty="0" smtClean="0">
                <a:latin typeface="Mistral" pitchFamily="66" charset="0"/>
              </a:rPr>
              <a:t>= 18 </a:t>
            </a:r>
            <a:r>
              <a:rPr lang="en-US" sz="2800" b="1" i="1" dirty="0" smtClean="0">
                <a:latin typeface="Mistral" pitchFamily="66" charset="0"/>
              </a:rPr>
              <a:t>x </a:t>
            </a:r>
            <a:r>
              <a:rPr lang="ru-RU" sz="2800" dirty="0" smtClean="0">
                <a:latin typeface="Mistral" pitchFamily="66" charset="0"/>
              </a:rPr>
              <a:t>10</a:t>
            </a:r>
            <a:r>
              <a:rPr lang="ru-RU" sz="2800" baseline="30000" dirty="0" smtClean="0">
                <a:latin typeface="Mistral" pitchFamily="66" charset="0"/>
              </a:rPr>
              <a:t>21</a:t>
            </a:r>
            <a:r>
              <a:rPr lang="ru-RU" sz="2800" b="1" i="1" dirty="0" smtClean="0">
                <a:latin typeface="Mistral" pitchFamily="66" charset="0"/>
              </a:rPr>
              <a:t>атомов</a:t>
            </a:r>
            <a:endParaRPr lang="en-US" sz="2800" b="1" i="1" dirty="0" smtClean="0">
              <a:latin typeface="Mistral" pitchFamily="66" charset="0"/>
            </a:endParaRPr>
          </a:p>
          <a:p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10" name="Рисунок 9" descr="C:\Users\ws1\Desktop\0103351612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46"/>
            <a:ext cx="214314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s1\Desktop\02_waterdrops_603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488" y="271462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Урок окончен.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286807" cy="635798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2" y="1357298"/>
          <a:ext cx="6096000" cy="454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5095868"/>
              </a:tblGrid>
              <a:tr h="88583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Признаки оксидов</a:t>
                      </a:r>
                      <a:endParaRPr lang="ru-RU" sz="3600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Сложные вещества</a:t>
                      </a:r>
                      <a:endParaRPr lang="ru-RU" sz="3200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Состоят из двух элементов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элементов – кислород</a:t>
                      </a:r>
                      <a:endParaRPr lang="ru-RU" sz="2800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Кислород  в оксидах имеет степень окисления – 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14612" y="2214554"/>
            <a:ext cx="50006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/>
              <a:t>               ?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3143248"/>
            <a:ext cx="50006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/>
              <a:t>               ?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071942"/>
            <a:ext cx="50006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/>
              <a:t>               ?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636"/>
            <a:ext cx="50006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/>
              <a:t>               ?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9601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1387E-6 L 0.81962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2948E-6 L 0.81163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4509E-6 L 0.81163 -0.008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s1\Desktop\12238222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0"/>
            <a:ext cx="6189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«Оксиды в природе»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785794"/>
          <a:ext cx="8072492" cy="5800118"/>
        </p:xfrm>
        <a:graphic>
          <a:graphicData uri="http://schemas.openxmlformats.org/drawingml/2006/table">
            <a:tbl>
              <a:tblPr/>
              <a:tblGrid>
                <a:gridCol w="1285884"/>
                <a:gridCol w="1714512"/>
                <a:gridCol w="2357454"/>
                <a:gridCol w="1428760"/>
                <a:gridCol w="1285882"/>
              </a:tblGrid>
              <a:tr h="131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Химическая формула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Тривиальные название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Возможное научное название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Нахождение в природе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 в природе и жизни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водорода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Углекислый газ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углерода (IV)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Угарный газ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углерода(II)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1800" b="1" baseline="-25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800" b="1" baseline="-25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Глинозем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алюминия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800" b="1" baseline="-25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800" b="1" baseline="-25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Гематит (крокус)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железа (III)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CaO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Негашеная известь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кальция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Кварц, песок, кремнезем 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Оксид кремния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868" y="1928802"/>
            <a:ext cx="2286016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30000" b="1" dirty="0" smtClean="0">
                <a:solidFill>
                  <a:srgbClr val="9BBB59">
                    <a:lumMod val="50000"/>
                  </a:srgbClr>
                </a:solidFill>
              </a:rPr>
              <a:t>?</a:t>
            </a:r>
            <a:endParaRPr lang="ru-RU" sz="30000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0782 0.6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s1\Desktop\26298f9f182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Вода – самое распространённое и наиболее важное соединение на земле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ws1\Desktop\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86058"/>
            <a:ext cx="1838325" cy="138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C:\Users\ws1\Desktop\lake.jpg"/>
          <p:cNvPicPr/>
          <p:nvPr/>
        </p:nvPicPr>
        <p:blipFill>
          <a:blip r:embed="rId4"/>
          <a:srcRect t="7333"/>
          <a:stretch>
            <a:fillRect/>
          </a:stretch>
        </p:blipFill>
        <p:spPr bwMode="auto">
          <a:xfrm>
            <a:off x="4500562" y="1285860"/>
            <a:ext cx="1905000" cy="132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ws1\Desktop\filtracyja-voda-v-prirode.jpg"/>
          <p:cNvPicPr/>
          <p:nvPr/>
        </p:nvPicPr>
        <p:blipFill>
          <a:blip r:embed="rId5"/>
          <a:srcRect b="16972"/>
          <a:stretch>
            <a:fillRect/>
          </a:stretch>
        </p:blipFill>
        <p:spPr bwMode="auto">
          <a:xfrm>
            <a:off x="3643306" y="2928934"/>
            <a:ext cx="1466850" cy="120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ws1\Desktop\53932300_01_09_2009_0993229001251793811_philippesaintelaud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428736"/>
            <a:ext cx="1785950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C:\Users\ws1\Desktop\subteran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143512"/>
            <a:ext cx="1733550" cy="1228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ws1\Desktop\d7c71bceba9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786322"/>
            <a:ext cx="1809750" cy="128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C:\Users\ws1\Desktop\priroda-foto-04-300x192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3143248"/>
            <a:ext cx="2028825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:\Users\ws1\Desktop\9c8005d49484e1fe7bbbb33d3eac3b8c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4929198"/>
            <a:ext cx="1685925" cy="126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35798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142984"/>
          <a:ext cx="7572428" cy="471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2099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</a:p>
                    <a:p>
                      <a:pPr algn="ctr"/>
                      <a:r>
                        <a:rPr lang="ru-RU" dirty="0" smtClean="0"/>
                        <a:t>млн.  км куб.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в %</a:t>
                      </a:r>
                      <a:endParaRPr lang="ru-RU" dirty="0"/>
                    </a:p>
                  </a:txBody>
                  <a:tcPr/>
                </a:tc>
              </a:tr>
              <a:tr h="700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</a:tr>
              <a:tr h="700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Подземные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грунтовая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700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Лёд</a:t>
                      </a:r>
                      <a:r>
                        <a:rPr lang="ru-RU" baseline="0" dirty="0" smtClean="0"/>
                        <a:t> и снег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700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Поверхностные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0.4</a:t>
                      </a:r>
                      <a:endParaRPr lang="ru-RU" dirty="0"/>
                    </a:p>
                  </a:txBody>
                  <a:tcPr/>
                </a:tc>
              </a:tr>
              <a:tr h="700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Вода в живых</a:t>
                      </a:r>
                      <a:r>
                        <a:rPr lang="ru-RU" baseline="0" dirty="0" smtClean="0"/>
                        <a:t> организмах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0.00005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0.0003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64291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/>
                </a:solidFill>
              </a:rPr>
              <a:t>Объем </a:t>
            </a:r>
            <a:r>
              <a:rPr lang="ru-RU" sz="2700" dirty="0">
                <a:solidFill>
                  <a:schemeClr val="tx2"/>
                </a:solidFill>
              </a:rPr>
              <a:t>льда на 9% больше объема незамерзшей </a:t>
            </a:r>
            <a:r>
              <a:rPr lang="ru-RU" sz="2700" dirty="0" smtClean="0">
                <a:solidFill>
                  <a:schemeClr val="tx2"/>
                </a:solidFill>
              </a:rPr>
              <a:t>воды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1857364"/>
            <a:ext cx="3008313" cy="4691063"/>
          </a:xfrm>
        </p:spPr>
        <p:txBody>
          <a:bodyPr/>
          <a:lstStyle/>
          <a:p>
            <a:r>
              <a:rPr lang="ru-RU" dirty="0" smtClean="0"/>
              <a:t> Лед </a:t>
            </a:r>
            <a:r>
              <a:rPr lang="ru-RU" dirty="0"/>
              <a:t>не тонет, он всегда на поверхности, его объем на 9% больше объема незамерзшей воды. </a:t>
            </a:r>
            <a:r>
              <a:rPr lang="ru-RU" i="1" dirty="0"/>
              <a:t>Способность воды расширяться при замерзании спасает нашу планету от </a:t>
            </a:r>
            <a:r>
              <a:rPr lang="ru-RU" i="1" dirty="0" smtClean="0"/>
              <a:t>оледенения</a:t>
            </a:r>
            <a:r>
              <a:rPr lang="ru-RU" i="1" dirty="0"/>
              <a:t> </a:t>
            </a:r>
            <a:endParaRPr lang="ru-RU" i="1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Лёд на поверхности воды </a:t>
            </a:r>
            <a:r>
              <a:rPr lang="ru-RU" i="1" dirty="0" smtClean="0"/>
              <a:t>защищает </a:t>
            </a:r>
            <a:r>
              <a:rPr lang="ru-RU" i="1" dirty="0"/>
              <a:t>н</a:t>
            </a:r>
            <a:r>
              <a:rPr lang="ru-RU" i="1" dirty="0" smtClean="0"/>
              <a:t>ижележащие слои  от </a:t>
            </a:r>
            <a:r>
              <a:rPr lang="ru-RU" i="1" dirty="0"/>
              <a:t>охлаждения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/>
              <a:t>Таяние льда и снега связано с огромными затратами тепла, поэтому процесс этот происходит постепенно, в большинстве случаев не причиняя вреда. </a:t>
            </a:r>
          </a:p>
          <a:p>
            <a:endParaRPr lang="ru-RU" dirty="0"/>
          </a:p>
        </p:txBody>
      </p:sp>
      <p:pic>
        <p:nvPicPr>
          <p:cNvPr id="5" name="Содержимое 4" descr="C:\Users\ws1\Desktop\1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s1\Desktop\fish_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s1\Desktop\fish_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72008"/>
            <a:ext cx="2276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2000265" cy="222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 испарение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1 кг воды расходуется в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7 раз больше энергии, чем на плавление 1 кг льда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571744"/>
            <a:ext cx="1928827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Даже </a:t>
            </a:r>
            <a:r>
              <a:rPr lang="ru-RU" dirty="0"/>
              <a:t>в самые жаркие дни вода испаряется крайне медленно, только, поэтому сезоны года меняются не резко, а плавно: лето – осень – зима – весна.</a:t>
            </a:r>
          </a:p>
          <a:p>
            <a:endParaRPr lang="ru-RU" dirty="0" smtClean="0"/>
          </a:p>
          <a:p>
            <a:r>
              <a:rPr lang="ru-RU" dirty="0" smtClean="0"/>
              <a:t>.Вода </a:t>
            </a:r>
            <a:r>
              <a:rPr lang="ru-RU" dirty="0"/>
              <a:t>имеет высокую теплоемкость, поэтому на Земле не бывает резкого перепада температур зимой и летом, ночью и днем.</a:t>
            </a:r>
          </a:p>
          <a:p>
            <a:endParaRPr lang="ru-RU" dirty="0"/>
          </a:p>
        </p:txBody>
      </p:sp>
      <p:pic>
        <p:nvPicPr>
          <p:cNvPr id="5" name="Содержимое 4" descr="C:\Users\ws1\Desktop\f71bfef23c8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496"/>
            <a:ext cx="285752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ws1\Desktop\0004-007-TSvetuschie-jabloni-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143248"/>
            <a:ext cx="314327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ws1\Desktop\0009-016-Zolotaja-osen-I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85728"/>
            <a:ext cx="328614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ws1\Desktop\0001-002-Vremena-goda.jpg"/>
          <p:cNvPicPr/>
          <p:nvPr/>
        </p:nvPicPr>
        <p:blipFill>
          <a:blip r:embed="rId6"/>
          <a:srcRect b="34884"/>
          <a:stretch>
            <a:fillRect/>
          </a:stretch>
        </p:blipFill>
        <p:spPr bwMode="auto">
          <a:xfrm>
            <a:off x="5929322" y="357166"/>
            <a:ext cx="2942277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ws1\Desktop\42351720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64320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071834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Содержание воды в организме человека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00430" y="214291"/>
          <a:ext cx="5357850" cy="614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3" y="1500174"/>
            <a:ext cx="2500330" cy="4691063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 5 л крови приходится 4 л воды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:\Users\ws1\Desktop\6782970-human-organ-consist-of-brain-lung-heart-digestive-system-and-kidney.jpg"/>
          <p:cNvPicPr/>
          <p:nvPr/>
        </p:nvPicPr>
        <p:blipFill>
          <a:blip r:embed="rId7"/>
          <a:srcRect l="45142" t="55890" r="24089" b="12603"/>
          <a:stretch>
            <a:fillRect/>
          </a:stretch>
        </p:blipFill>
        <p:spPr bwMode="auto">
          <a:xfrm>
            <a:off x="6357950" y="2571744"/>
            <a:ext cx="1447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s1\Desktop\6029537-.jpg"/>
          <p:cNvPicPr/>
          <p:nvPr/>
        </p:nvPicPr>
        <p:blipFill>
          <a:blip r:embed="rId8"/>
          <a:srcRect l="64500" b="67250"/>
          <a:stretch>
            <a:fillRect/>
          </a:stretch>
        </p:blipFill>
        <p:spPr bwMode="auto">
          <a:xfrm>
            <a:off x="6715140" y="0"/>
            <a:ext cx="163830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s1\Desktop\6029537-.jpg"/>
          <p:cNvPicPr/>
          <p:nvPr/>
        </p:nvPicPr>
        <p:blipFill>
          <a:blip r:embed="rId8"/>
          <a:srcRect l="2000" t="30500" r="66500" b="39500"/>
          <a:stretch>
            <a:fillRect/>
          </a:stretch>
        </p:blipFill>
        <p:spPr bwMode="auto">
          <a:xfrm>
            <a:off x="6429388" y="471488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ws1\Desktop\photo_2425_240_180_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57158" y="500042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21429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Значение </a:t>
            </a:r>
            <a:r>
              <a:rPr lang="ru-RU" sz="2800" b="1" dirty="0">
                <a:solidFill>
                  <a:srgbClr val="FFFF00"/>
                </a:solidFill>
              </a:rPr>
              <a:t>воды для материального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500</Words>
  <Application>Microsoft Office PowerPoint</Application>
  <PresentationFormat>Экран (4:3)</PresentationFormat>
  <Paragraphs>149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Вода – самое распространённое и наиболее важное соединение на земле</vt:lpstr>
      <vt:lpstr>Слайд 5</vt:lpstr>
      <vt:lpstr>Объем льда на 9% больше объема незамерзшей воды </vt:lpstr>
      <vt:lpstr>На испарение  1 кг воды расходуется в  7 раз больше энергии, чем на плавление 1 кг льда</vt:lpstr>
      <vt:lpstr>Содержание воды в организме человека</vt:lpstr>
      <vt:lpstr>Слайд 9</vt:lpstr>
      <vt:lpstr>Горные породы и минералы, основой которых являются оксиды</vt:lpstr>
      <vt:lpstr>ЗАДАЧА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ws1</dc:creator>
  <cp:lastModifiedBy>ws1</cp:lastModifiedBy>
  <cp:revision>69</cp:revision>
  <dcterms:created xsi:type="dcterms:W3CDTF">2011-11-02T15:34:45Z</dcterms:created>
  <dcterms:modified xsi:type="dcterms:W3CDTF">2011-11-04T18:42:24Z</dcterms:modified>
</cp:coreProperties>
</file>