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4" r:id="rId3"/>
    <p:sldId id="269" r:id="rId4"/>
    <p:sldId id="270" r:id="rId5"/>
    <p:sldId id="271" r:id="rId6"/>
    <p:sldId id="272" r:id="rId7"/>
    <p:sldId id="263" r:id="rId8"/>
    <p:sldId id="260" r:id="rId9"/>
    <p:sldId id="261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77957" autoAdjust="0"/>
  </p:normalViewPr>
  <p:slideViewPr>
    <p:cSldViewPr>
      <p:cViewPr varScale="1">
        <p:scale>
          <a:sx n="52" d="100"/>
          <a:sy n="52" d="100"/>
        </p:scale>
        <p:origin x="-18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24D-81D6-4A2A-AC2D-277BFEC085CF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45E26-33FB-4431-869C-4AAE06B7B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45E26-33FB-4431-869C-4AAE06B7B2F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90BD-2770-4458-B47B-50A51680A290}" type="datetimeFigureOut">
              <a:rPr lang="ru-RU" smtClean="0"/>
              <a:pPr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&#1053;&#1077;&#1073;&#1099;&#1083;&#1080;&#1094;&#1099;%20(1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889583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УЧРЕЖДЕНИЕ ДЕТСКИЙ САД № 7 «СКАЗОЧНАЯ ПОЛЯНКА»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ОБЩЕРАЗВИВАЮЩЕГО ВИДА ГОРОДА ЗАРИНСКА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«Дидактические игры со словами. Чтение небылиц».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Составитель: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Г.А.Ланская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воспитатель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коморох 2 - Buffon, а кому Mako. - Паркфла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4356"/>
            <a:ext cx="5643602" cy="668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3 Июня 2013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пасибо Вам за Ваш первый комментарий!!! . Путешествуем по нашей удивительной планете Земля!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Небылицы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28662" y="92867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42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Остров Незнайки librius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s2b.ru/upload/normal/moskva-luk_ot_proizvoditelya_na_postoyannoy_osnove_68276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19650" cy="6858000"/>
          </a:xfrm>
          <a:prstGeom prst="rect">
            <a:avLst/>
          </a:prstGeom>
          <a:noFill/>
        </p:spPr>
      </p:pic>
      <p:pic>
        <p:nvPicPr>
          <p:cNvPr id="1028" name="Picture 4" descr="http://realfacts.ru/uploads/posts/2011-02/1297685846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0.liveinternet.ru/images/attach/c/1/59/32/59032269_1273846942_Cap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24580" name="Picture 4" descr="http://s009.radikal.ru/i308/1010/26/df08acd542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0"/>
            <a:ext cx="48577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onbass.ua/multimedia/images/news/original/2011/07/06/sob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496" cy="6858000"/>
          </a:xfrm>
          <a:prstGeom prst="rect">
            <a:avLst/>
          </a:prstGeom>
          <a:noFill/>
        </p:spPr>
      </p:pic>
      <p:pic>
        <p:nvPicPr>
          <p:cNvPr id="25604" name="Picture 4" descr="http://www.xn----7sbneo0a4bi.xn--p1ai/files/3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0"/>
            <a:ext cx="51435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amicher.ru/wp-content/uploads/2014/02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6314" cy="6858000"/>
          </a:xfrm>
          <a:prstGeom prst="rect">
            <a:avLst/>
          </a:prstGeom>
          <a:noFill/>
        </p:spPr>
      </p:pic>
      <p:pic>
        <p:nvPicPr>
          <p:cNvPr id="26628" name="Picture 4" descr="http://900igr.net/datai/zhivotnye/Domashnie-5.files/0006-007-Kozj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а. . Ехал Ваня - смотреть онлайн мультфильм бесплатно в хорошем качестве на Фант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Ехал Ваня на коне,                                   А старушка в это время </a:t>
            </a:r>
            <a:br>
              <a:rPr lang="ru-RU" sz="2400" dirty="0" smtClean="0"/>
            </a:br>
            <a:r>
              <a:rPr lang="ru-RU" sz="2400" dirty="0" smtClean="0"/>
              <a:t>Вел собачку на ремне,                            Мыла фикус на окне.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ВЕТОЗАР: Открытая международная олимпиада школьников по русскому язы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Ехал фикус на коне,                         А собачка в это время</a:t>
            </a:r>
            <a:br>
              <a:rPr lang="ru-RU" sz="2400" dirty="0" smtClean="0"/>
            </a:br>
            <a:r>
              <a:rPr lang="ru-RU" sz="2400" dirty="0" smtClean="0"/>
              <a:t> Вел старушку на ремне,                  Мыла Ваню на окне.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СВЕТОЗАР: Открытая международная олимпиада школьников по русскому язы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57</Words>
  <Application>Microsoft Office PowerPoint</Application>
  <PresentationFormat>Экран (4:3)</PresentationFormat>
  <Paragraphs>17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Ехал Ваня на коне,                                   А старушка в это время  Вел собачку на ремне,                            Мыла фикус на окне.  </vt:lpstr>
      <vt:lpstr>Ехал фикус на коне,                         А собачка в это время  Вел старушку на ремне,                  Мыла Ваню на окне.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напутал художник</dc:title>
  <dc:creator>HOME</dc:creator>
  <cp:lastModifiedBy>HOME</cp:lastModifiedBy>
  <cp:revision>28</cp:revision>
  <dcterms:created xsi:type="dcterms:W3CDTF">2015-04-19T15:42:48Z</dcterms:created>
  <dcterms:modified xsi:type="dcterms:W3CDTF">2015-06-21T14:54:05Z</dcterms:modified>
</cp:coreProperties>
</file>