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90"/>
    <a:srgbClr val="5A91B6"/>
    <a:srgbClr val="DA3E3A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302AF9-D0A5-4828-8A07-90EF5E4412B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CE5ABC-F179-4CE2-9CEB-616D7F0A7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teshka.ru/wp-content/uploads/2012/10/Autumn-Leave-Pictur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teshka.ru/wp-content/uploads/2012/10/uk-organic-sales-fall_441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hyperlink" Target="http://steshka.ru/wp-content/uploads/2012/10/v1.jpg" TargetMode="External"/><Relationship Id="rId2" Type="http://schemas.openxmlformats.org/officeDocument/2006/relationships/hyperlink" Target="http://steshka.ru/wp-content/uploads/2012/10/autumn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steshka.ru/wp-content/uploads/2012/10/Autumn-Bridge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steshka.ru/wp-content/uploads/2012/10/cat-in-autumn-wallpap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steshka.ru/wp-content/uploads/2012/10/49_Moose_FallColors_freewildlife_computer_desktopwallpaper_x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8305800" cy="981756"/>
          </a:xfrm>
        </p:spPr>
        <p:txBody>
          <a:bodyPr/>
          <a:lstStyle/>
          <a:p>
            <a:r>
              <a:rPr lang="ru-RU" sz="2800" dirty="0" smtClean="0"/>
              <a:t>Автор</a:t>
            </a:r>
            <a:r>
              <a:rPr lang="en-US" sz="2800" dirty="0" smtClean="0"/>
              <a:t>:</a:t>
            </a:r>
            <a:r>
              <a:rPr lang="ru-RU" sz="2800" dirty="0" smtClean="0"/>
              <a:t> Юринова Надежда Александровна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348880"/>
            <a:ext cx="9324528" cy="1224136"/>
          </a:xfrm>
        </p:spPr>
        <p:txBody>
          <a:bodyPr/>
          <a:lstStyle/>
          <a:p>
            <a:r>
              <a:rPr lang="ru-RU" sz="4000" b="1" dirty="0" smtClean="0"/>
              <a:t>«Учимся различать времена года»</a:t>
            </a:r>
            <a:br>
              <a:rPr lang="ru-RU" sz="4000" b="1" dirty="0" smtClean="0"/>
            </a:br>
            <a:r>
              <a:rPr lang="ru-RU" sz="3600" b="1" dirty="0" smtClean="0"/>
              <a:t>часть </a:t>
            </a:r>
            <a:r>
              <a:rPr lang="en-US" sz="3600" b="1" dirty="0" smtClean="0"/>
              <a:t>IV – </a:t>
            </a:r>
            <a:r>
              <a:rPr lang="ru-RU" sz="3600" b="1" dirty="0" smtClean="0"/>
              <a:t>«Осень»</a:t>
            </a:r>
            <a:endParaRPr lang="ru-RU" sz="3600" b="1" dirty="0"/>
          </a:p>
        </p:txBody>
      </p:sp>
      <p:pic>
        <p:nvPicPr>
          <p:cNvPr id="4" name="Рисунок 3" descr="autumn11 300x208 Осень картинки для детей 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260648"/>
            <a:ext cx="2926333" cy="21252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4" name="Picture 2" descr="http://www.prontonsk.ru/index.php?option=com_datsogallery&amp;Itemid=2&amp;func=download&amp;file=3443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4509120"/>
            <a:ext cx="2857092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316" name="Picture 4" descr="http://bygaga.com.ua/uploads/posts/1331566277_vesna_kartinki345-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509120"/>
            <a:ext cx="3168351" cy="2147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318" name="Picture 6" descr="http://bygaga.com.ua/uploads/posts/1338827685_kartinki_i_foto_leto_529_439-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60648"/>
            <a:ext cx="2808312" cy="2106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365104"/>
            <a:ext cx="5040560" cy="21602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Льет дождь, холодный, точно лед.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Кружатся листья по полянам.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 гуси длинным караваном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Над лесом держат перелет.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И. Бунин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44008" y="260648"/>
            <a:ext cx="449999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Осень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(В.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Авдиенко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Ходит осень по дорожке,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Промочила в лужах ножки.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Льют дожди и нет просвета.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Затерялось где-то лето.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Ходит осень, бродит осень.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Ветер с клёна листья Сбросил.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 ногами коврик новый,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Жёлто-розовый - Кленовый.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71436865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Источник: http://doshvozrast.ru/roditeli/roditelistihi08.htm</a:t>
            </a:r>
          </a:p>
        </p:txBody>
      </p:sp>
      <p:pic>
        <p:nvPicPr>
          <p:cNvPr id="6" name="Рисунок 5" descr="Autumn Leave Pictures 300x224 Осень картинки для детей 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4077072"/>
            <a:ext cx="3600400" cy="2564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2" descr="&amp;Ocy;&amp;scy;&amp;iecy;&amp;ncy;&amp;softcy;. &amp;Ocy;&amp;scy;&amp;ycy;&amp;pcy;&amp;acy;&amp;iecy;&amp;tcy;&amp;scy;&amp;yacy; &amp;vcy;&amp;iecy;&amp;scy;&amp;softcy; &amp;ncy;&amp;acy;&amp;shcy;: &amp;bcy;&amp;iecy;&amp;dcy;&amp;ncy;&amp;ycy;&amp;jcy; &amp;scy;&amp;acy;&amp;dcy;. &amp;Lcy;&amp;icy;&amp;scy;&amp;tcy;&amp;softcy;&amp;yacy; &amp;pcy;&amp;ocy;&amp;zhcy;&amp;iecy;&amp;lcy;&amp;tcy;&amp;iecy;&amp;lcy;&amp;ycy;&amp;iecy; &amp;pcy;&amp;ocy; &amp;vcy;&amp;iecy;&amp;tcy;&amp;rcy;&amp;ucy; &amp;lcy;&amp;iecy;&amp;tcy;&amp;yacy;&amp;t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60647"/>
            <a:ext cx="3528392" cy="4248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&amp;pcy;&amp;rcy;&amp;icy;&amp;rcy;&amp;ocy;&amp;dcy;&amp;acy; &amp;Zcy;&amp;acy;&amp;pcy;&amp;icy;&amp;scy;&amp;icy; &amp;vcy; &amp;rcy;&amp;ucy;&amp;bcy;&amp;rcy;&amp;icy;&amp;kcy;&amp;iecy; &amp;pcy;&amp;rcy;&amp;icy;&amp;rcy;&amp;ocy;&amp;dcy;&amp;acy; &amp;Dcy;&amp;ncy;&amp;iecy;&amp;vcy;&amp;ncy;&amp;icy;&amp;kcy; &amp;scy;&amp;mcy;&amp;ocy;&amp;lcy;&amp;softcy;&amp;ncy;&amp;icy;&amp;kcy;&amp;ocy;&amp;vcy;&amp;acy;_&amp;iecy;&amp;kcy;&amp;acy;&amp;tcy;&amp;iecy;&amp;rcy;&amp;icy;&amp;n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5940152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Лето быстро пролетело, жаркие дни закончились, улетают в теплые края птички, люди собирают урожай – снимают последние яблоки с деревьев, выкапывают картошку, морковку, лук и свёклу и другие овощи. Звери тоже запасают на зиму запасы: белочки прячут в дупле орешки, маленькие мышки запасают в норку зерна, строит для себя домик ёжик. Все меньше и меньше греет солнышко, скоро начнутся частые дожди.</a:t>
            </a:r>
            <a:endParaRPr lang="ru-RU" dirty="0"/>
          </a:p>
        </p:txBody>
      </p:sp>
      <p:pic>
        <p:nvPicPr>
          <p:cNvPr id="6" name="Рисунок 5" descr="0_62053_70296c92_XL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260648"/>
            <a:ext cx="2664296" cy="18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http://2.bp.blogspot.com/-op824c7urIA/Ut36w_wrKyI/AAAAAAAAU7o/kYPFu7ND8yU/s1600/%D0%9E%D1%81%D0%B5%D0%BD%D1%8C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420888"/>
            <a:ext cx="3096344" cy="41764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uk organic sales fall 4411 300x224 Осень картинки для детей 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5445224"/>
            <a:ext cx="1872208" cy="1152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 особенно ее начало – одно из красивейших времен года. </a:t>
            </a:r>
            <a:endParaRPr lang="ru-RU" dirty="0"/>
          </a:p>
        </p:txBody>
      </p:sp>
      <p:pic>
        <p:nvPicPr>
          <p:cNvPr id="4" name="Рисунок 3" descr="autumn3 300x201 Осень картинки для детей 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005064"/>
            <a:ext cx="3807088" cy="26418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autumn11 300x208 Осень картинки для детей 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412776"/>
            <a:ext cx="3168352" cy="2448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Autumn Bridge 300x213 Осень картинки для детей ">
            <a:hlinkClick r:id="rId5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1484784"/>
            <a:ext cx="4176464" cy="2808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v1 300x200 Осень картинки для детей ">
            <a:hlinkClick r:id="rId7"/>
          </p:cNvPr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7584" y="4437112"/>
            <a:ext cx="3528392" cy="22322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at in autumn wallpaper 300x225 Осень картинки для детей 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60648"/>
            <a:ext cx="3888432" cy="27363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 descr="49 Moose FallColors freewildlife computer desktopwallpaper x 300x225 Осень картинки для детей 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3284984"/>
            <a:ext cx="4528668" cy="33990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2" descr="&amp;Scy;&amp;tcy;&amp;icy;&amp;khcy;&amp;icy; &amp;pcy;&amp;rcy;&amp;ocy; &amp;ocy;&amp;scy;&amp;iecy;&amp;ncy;&amp;softcy; &amp;dcy;&amp;lcy;&amp;yacy; &amp;dcy;&amp;iecy;&amp;tcy;&amp;iecy;&amp;jcy; 5 – 6 - 7 &amp;lcy;&amp;iecy;&amp;t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260648"/>
            <a:ext cx="3888431" cy="28171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6" name="Picture 4" descr="&amp;Ncy;&amp;acy;&amp;shcy; &amp;mcy;&amp;icy;&amp;rcy; &amp;vcy; &amp;fcy;&amp;ocy;&amp;tcy;&amp;ocy;&amp;gcy;&amp;rcy;&amp;acy;&amp;fcy;&amp;icy;&amp;yacy;&amp;khcy; - 42/ Our World in Photographs - 42 - &amp;YUcy;&amp;lcy;&amp;icy;&amp;yacy; - &amp;yacy;.&amp;rcy;&amp;ucy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3284984"/>
            <a:ext cx="3384376" cy="331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3456384" cy="18002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Пусто в домике стрижа —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Улетел, бедовый.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как зонтик у ежа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 лист кленовый.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4293096"/>
            <a:ext cx="3078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Ноябрь</a:t>
            </a: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инее ложбина,</a:t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огоньках рябина.</a:t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Дятел клювом бьёт —</a:t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DA3E3A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Зиму в гости ждёт.</a:t>
            </a:r>
            <a:endParaRPr lang="ru-RU" dirty="0">
              <a:solidFill>
                <a:srgbClr val="DA3E3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132856"/>
            <a:ext cx="34750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Октябрь</a:t>
            </a: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Вяжет сети паучок,</a:t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Гонит тучи ветер.</a:t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Загрустил </a:t>
            </a:r>
            <a:r>
              <a:rPr lang="ru-RU" sz="2400" b="1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бурундучок</a:t>
            </a: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66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прошедшем лете.</a:t>
            </a:r>
            <a:endParaRPr lang="ru-RU" b="1" dirty="0">
              <a:solidFill>
                <a:srgbClr val="FF66CC"/>
              </a:solidFill>
            </a:endParaRPr>
          </a:p>
        </p:txBody>
      </p:sp>
      <p:pic>
        <p:nvPicPr>
          <p:cNvPr id="2052" name="Picture 4" descr="&amp;Vcy;&amp;lcy;&amp;acy;&amp;scy;&amp;tcy;&amp;iecy;&amp;lcy;&amp;icy;&amp;ncy; &amp;Kcy;&amp;ocy;&amp;lcy;&amp;iecy;&amp;tscy; &amp;Ocy;&amp;ncy;&amp;lcy;&amp;acy;&amp;jcy;&amp;ncy; - &amp;dcy;&amp;acy;&amp;tcy;&amp;acy; &amp;vcy;&amp;ycy;&amp;khcy;&amp;ocy;&amp;dcy;&amp;acy;, &amp;scy;&amp;icy;&amp;scy;&amp;tcy;&amp;iecy;&amp;mcy;&amp;ncy;&amp;ycy;&amp;iecy; &amp;tcy;&amp;rcy;&amp;iecy;&amp;bcy;&amp;ocy;&amp;vcy;&amp;acy;&amp;ncy;&amp;icy;&amp;yacy;, &amp;kcy;&amp;ocy;&amp;dcy;&amp;ycy;, &amp;ocy;&amp;bcy;&amp;zcy;&amp;ocy;&amp;rcy;&amp;ycy; &amp;icy; &amp;ncy;&amp;ocy;&amp;vcy;&amp;ocy;&amp;scy;&amp;tcy;&amp;icy; &amp;ocy;&amp;bcy; &amp;icy;&amp;gcy;&amp;rcy;&amp;iecy; &amp;Vcy;&amp;lcy;&amp;acy;&amp;scy;&amp;tcy;&amp;iecy;&amp;lcy;&amp;icy;&amp;ncy; &amp;Kcy;&amp;ocy;&amp;lcy;&amp;iecy;&amp;tscy; &amp;Ocy;&amp;ncy;&amp;lcy;&amp;acy;&amp;jcy;&amp;ncy;, &amp;vcy;&amp;icy;&amp;dcy;&amp;iecy;&amp;ocy;, &amp;scy;&amp;kcy;&amp;rcy;&amp;icy;&amp;ncy;&amp;sh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4368" y="188640"/>
            <a:ext cx="3458112" cy="2592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&amp;SHcy;&amp;kcy;&amp;ucy;&amp;rcy;&amp;kcy;&amp;icy; &amp;icy; &amp;tcy;&amp;iecy;&amp;mcy;&amp;ycy; &quot; &amp;Scy;&amp;tcy;&amp;rcy;&amp;acy;&amp;ncy;&amp;icy;&amp;tscy;&amp;acy;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2060848"/>
            <a:ext cx="2688299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6" name="Picture 8" descr="&amp;Kcy;&amp;ocy;&amp;ncy;&amp;kcy;&amp;ucy;&amp;rcy;&amp;scy; &amp;fcy;&amp;ocy;&amp;tcy;&amp;ocy;&amp;gcy;&amp;rcy;&amp;acy;&amp;fcy;&amp;icy;&amp;icy; InterFotki.ru. &amp;Ncy;&amp;ocy;&amp;mcy;&amp;icy;&amp;ncy;&amp;acy;&amp;tscy;&amp;icy;&amp;yacy; &quot;&amp;Pcy;&amp;rcy;&amp;icy;&amp;rcy;&amp;ocy;&amp;dcy;&amp;acy;&quot;. &amp;Fcy;&amp;ocy;&amp;tcy;&amp;ocy; 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365104"/>
            <a:ext cx="5468104" cy="23042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8" name="Picture 10" descr="&amp;Pcy;&amp;rcy;&amp;ocy;&amp;scy;&amp;mcy;&amp;ocy;&amp;tcy;&amp;rcy; &amp;icy;&amp;zcy;&amp;ocy;&amp;bcy;&amp;rcy;&amp;acy;&amp;zhcy;&amp;iecy;&amp;ncy;&amp;icy;&amp;yacy; 19874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&amp;icy;&amp;jcy;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2996953"/>
            <a:ext cx="26642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 &amp;Ocy;&amp;scy;&amp;iecy;&amp;ncy;&amp;softcy; 4 - &amp;Pcy;&amp;rcy;&amp;icy;&amp;rcy;&amp;ocy;&amp;dcy;&amp;a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8748464" cy="656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iecy;&amp;ncy;&amp;tcy;&amp;yacy;&amp;bcy;&amp;rcy;&amp;softcy; &amp;iecy;&amp;shchcy;&amp;iocy; &amp;ncy;&amp;acy;&amp;zcy;&amp;ycy;&amp;vcy;&amp;acy;&amp;yucy;&amp;tcy; &amp;mcy;&amp;iecy;&amp;scy;&amp;yacy;&amp;tscy;&amp;iecy;&amp;mcy; &amp;scy;&amp;icy;&amp;ncy;&amp;icy;&amp;tscy;. &amp;Vcy; &amp;scy;&amp;iecy;&amp;ncy;&amp;tcy;&amp;yacy;&amp;bcy;&amp;rcy;&amp;iecy; &amp;scy;&amp;icy;&amp;ncy;&amp;icy;&amp;tscy;&amp;acy; &amp;pcy;&amp;rcy;&amp;ocy;&amp;scy;&amp;icy;&amp;tcy; &amp;ocy;&amp;scy;&amp;iecy;&amp;ncy;&amp;softcy; &amp;vcy; &amp;gcy;&amp;ocy;&amp;scy;&amp;tcy;&amp;icy;. &amp;KHcy;&amp;ocy;&amp;lcy;&amp;ocy;&amp;dcy;&amp;iecy;&amp;ncy; &amp;bcy;&amp;acy;&amp;tcy;&amp;yucy;&amp;shcy;&amp;kcy;&amp;acy; &amp;scy;&amp;iecy;&amp;ncy;&amp;tcy;&amp;yacy;&amp;bcy;&amp;rcy;&amp;softcy;, &amp;dcy;&amp;acy; &amp;kcy;&amp;ocy;&amp;rcy;&amp;mcy;&amp;icy;&amp;tcy;&amp;softcy; &amp;gcy;&amp;ocy;&amp;rcy;&amp;acy;&amp;zcy;&amp;dcy;. &quot;&amp;Scy;&amp;iecy;&amp;ncy;&amp;tcy;&amp;y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0"/>
            <a:ext cx="889247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 по улице идет..."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Дождь по улице идет, мокрая дорога,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 капель на стекле, а тепла немного.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осенние грибы, зонтики мы носим,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Потому что на дворе наступила осень.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Lcy;&amp;yucy;&amp;bcy;&amp;ocy;&amp;vcy;&amp;softcy; &amp;Ncy;&amp;ocy;&amp;vcy;&amp;ocy;&amp;scy;&amp;iocy;&amp;lcy;&amp;ocy;&amp;vcy;&amp;acy; &quot;&amp;Ocy;&amp;scy;&amp;iecy;&amp;ncy;&amp;softcy;&quot; &amp;icy;&amp;zcy; &amp;scy;&amp;iecy;&amp;rcy;&amp;icy;&amp;icy; &quot;&amp;Vcy;&amp;rcy;&amp;iecy;&amp;mcy;&amp;iecy;&amp;ncy;&amp;acy; &amp;gcy;&amp;ocy;&amp;dcy;&amp;acy;&quot; olgasergee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708920"/>
            <a:ext cx="2736304" cy="392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&amp;Lcy;&amp;yucy;&amp;bcy;&amp;ocy;&amp;vcy;&amp;softcy; &amp;Ncy;&amp;ocy;&amp;vcy;&amp;ocy;&amp;scy;&amp;iocy;&amp;lcy;&amp;ocy;&amp;vcy;&amp;acy; &quot;&amp;Ocy;&amp;scy;&amp;iecy;&amp;ncy;&amp;softcy;&quot; &amp;icy;&amp;zcy; &amp;scy;&amp;iecy;&amp;rcy;&amp;icy;&amp;icy; &quot;&amp;Vcy;&amp;rcy;&amp;iecy;&amp;mcy;&amp;iecy;&amp;ncy;&amp;acy; &amp;gcy;&amp;ocy;&amp;dcy;&amp;acy;&quot; olgasergee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807193"/>
            <a:ext cx="2808312" cy="405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&amp;Scy;&amp;tcy;&amp;icy;&amp;khcy;&amp;icy; &amp;pcy;&amp;rcy;&amp;ocy; &amp;ocy;&amp;scy;&amp;iecy;&amp;ncy;&amp;softcy; / &amp;Ocy;&amp;scy;&amp;iecy;&amp;ncy;&amp;softcy; / &amp;Scy;&amp;tcy;&amp;icy;&amp;khcy;&amp;icy; &amp;kcy; &amp;pcy;&amp;rcy;&amp;acy;&amp;zcy;&amp;dcy;&amp;ncy;&amp;icy;&amp;kcy;&amp;acy;&amp;mcy; / &amp;Mcy;&amp;iecy;&amp;tcy;&amp;ocy;&amp;dcy;&amp;icy;&amp;chcy;&amp;iecy;&amp;scy;&amp;kcy;&amp;acy;&amp;yacy; &amp;kcy;&amp;ocy;&amp;pcy;&amp;icy;&amp;lcy;&amp;kcy;&amp;acy; / &quot;&amp;Dcy;&amp;iecy;&amp;tcy;&amp;scy;&amp;kcy;&amp;icy;&amp;jcy; &amp;scy;&amp;acy;&amp;dcy; 15&quot; &quot;&amp;Tcy;&amp;iecy;&amp;rcy;&amp;iecy;&amp;mcy;&amp;ocy;&amp;kcy;&quot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1" y="2708920"/>
            <a:ext cx="271275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Life Engine &amp;Vcy;&amp;iecy;&amp;rcy;&amp;scy;&amp;icy;&amp;yacy; &amp;dcy;&amp;lcy;&amp;yacy; &amp;pcy;&amp;iecy;&amp;chcy;&amp;acy;&amp;tcy;&amp;icy; &amp;Kcy;&amp;lcy;&amp;icy;&amp;pcy; &quot;&amp;Ncy;&amp;acy;&amp;scy;&amp;tcy;&amp;ucy;&amp;pcy;&amp;icy;&amp;lcy;&amp;acy; &amp;ocy;&amp;scy;&amp;iecy;&amp;ncy;&amp;softcy;&quot; &amp;ncy;&amp;acy; &amp;pcy;&amp;iecy;&amp;scy;&amp;ncy;&amp;yucy; &amp;Ocy;.&amp;Ocy;&amp;scy;&amp;icy;&amp;pcy;&amp;ocy;&amp;vcy;&amp;ocy;&amp;jcy;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188641"/>
            <a:ext cx="3096344" cy="2322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88640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Журавли</a:t>
            </a:r>
          </a:p>
          <a:p>
            <a:pPr>
              <a:buNone/>
            </a:pPr>
            <a:r>
              <a:rPr lang="ru-RU" sz="2800" dirty="0" smtClean="0"/>
              <a:t>Вот и осень настаёт,</a:t>
            </a:r>
          </a:p>
          <a:p>
            <a:pPr>
              <a:buNone/>
            </a:pPr>
            <a:r>
              <a:rPr lang="ru-RU" sz="2800" dirty="0" smtClean="0"/>
              <a:t>Журавлям пора в полёт...</a:t>
            </a:r>
          </a:p>
          <a:p>
            <a:pPr>
              <a:buNone/>
            </a:pPr>
            <a:r>
              <a:rPr lang="ru-RU" sz="2800" dirty="0" smtClean="0"/>
              <a:t>Ходят лугом журавли,</a:t>
            </a:r>
          </a:p>
          <a:p>
            <a:pPr>
              <a:buNone/>
            </a:pPr>
            <a:r>
              <a:rPr lang="ru-RU" sz="2800" dirty="0" smtClean="0"/>
              <a:t>Не касаются земли.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36912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Птицы улетают</a:t>
            </a:r>
            <a:r>
              <a:rPr lang="ru-RU" sz="2400" b="1" dirty="0" smtClean="0">
                <a:solidFill>
                  <a:srgbClr val="FDFA90"/>
                </a:solidFill>
              </a:rPr>
              <a:t/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Птиц провожают в дорогу леса:</a:t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Долгое эхо летит в небеса. </a:t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Птиц провожают в дорогу луга:</a:t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Выросли травы в большие стога. </a:t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Даже вослед им, как будто крылом,</a:t>
            </a:r>
            <a:br>
              <a:rPr lang="ru-RU" sz="2400" b="1" dirty="0" smtClean="0">
                <a:solidFill>
                  <a:srgbClr val="FDFA90"/>
                </a:solidFill>
              </a:rPr>
            </a:br>
            <a:r>
              <a:rPr lang="ru-RU" sz="2400" b="1" dirty="0" smtClean="0">
                <a:solidFill>
                  <a:srgbClr val="FDFA90"/>
                </a:solidFill>
              </a:rPr>
              <a:t>Пугало машет пустым рукавом.</a:t>
            </a:r>
            <a:endParaRPr lang="ru-RU" sz="2400" b="1" dirty="0">
              <a:solidFill>
                <a:srgbClr val="FDFA90"/>
              </a:solidFill>
            </a:endParaRPr>
          </a:p>
        </p:txBody>
      </p:sp>
      <p:pic>
        <p:nvPicPr>
          <p:cNvPr id="8" name="Picture 8" descr="&amp;Lcy;&amp;yucy;&amp;bcy;&amp;ocy;&amp;vcy;&amp;softcy; &amp;Ncy;&amp;ocy;&amp;vcy;&amp;ocy;&amp;scy;&amp;iocy;&amp;lcy;&amp;ocy;&amp;vcy;&amp;acy; &quot;&amp;Ocy;&amp;scy;&amp;iecy;&amp;ncy;&amp;softcy;&quot; &amp;icy;&amp;zcy; &amp;scy;&amp;iecy;&amp;rcy;&amp;icy;&amp;icy; &quot;&amp;Vcy;&amp;rcy;&amp;iecy;&amp;mcy;&amp;iecy;&amp;ncy;&amp;acy; &amp;gcy;&amp;ocy;&amp;dcy;&amp;acy;&quot; olgasergee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492896"/>
            <a:ext cx="3096344" cy="413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187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«Учимся различать времена года» часть IV – «Осень»</vt:lpstr>
      <vt:lpstr>Слайд 2</vt:lpstr>
      <vt:lpstr>Осень особенно ее начало – одно из красивейших времен года. </vt:lpstr>
      <vt:lpstr>Слайд 4</vt:lpstr>
      <vt:lpstr>Сентябрь Пусто в домике стрижа — Улетел, бедовый. И как зонтик у ежа Жёлтый лист кленовый.</vt:lpstr>
      <vt:lpstr>Слайд 6</vt:lpstr>
      <vt:lpstr>Слайд 7</vt:lpstr>
      <vt:lpstr>Слайд 8</vt:lpstr>
      <vt:lpstr>Слайд 9</vt:lpstr>
      <vt:lpstr>Льет дождь, холодный, точно лед. Кружатся листья по полянам. И гуси длинным караваном Над лесом держат перелет. И. Бунин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«Учимся различать времена года»</dc:title>
  <dc:creator>Nadin</dc:creator>
  <cp:lastModifiedBy>Nadin</cp:lastModifiedBy>
  <cp:revision>50</cp:revision>
  <dcterms:created xsi:type="dcterms:W3CDTF">2014-06-04T17:38:04Z</dcterms:created>
  <dcterms:modified xsi:type="dcterms:W3CDTF">2014-10-19T16:30:03Z</dcterms:modified>
</cp:coreProperties>
</file>