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3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B3F9-38B3-4962-AE73-9CD489D07433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63E5-6390-4CF0-9883-72FF2023C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41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96274-A1D7-44BB-9708-F9D97E246701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A160-19AC-4617-9AB8-4F4F521FC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18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F696-AC1E-4D76-B82E-513148668AB6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116A-1D29-4690-9528-E7D3E802B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29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197C-35C2-4B65-8E19-0387588E8441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C873-CF3F-4295-99B5-E66B80972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81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04EF-5E3F-46DB-83D2-B9B4883C7ABC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812E-0EAD-4285-B3E5-8A7BEBBC3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9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15D7-C776-4FEC-9BAC-8959F94D3BBA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C64C-22BD-4993-A4C8-84D0D7838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095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6537-FCA7-4737-B1AD-3529B81DBE31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7287-17A6-4A69-9663-83461D02C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87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7B43-7B0F-4279-9272-6B4F7066206A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B6AA-8153-4B5E-945F-695E033CF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4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161D-DB11-4E89-A1A0-7B646367BD84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A55C-F9E7-4EFF-A180-4663AC071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14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440E-0FE0-4184-8F33-97D2FB354787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D162-5F65-4F23-B12A-F649911FB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43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2375-A604-420F-9076-17DC42B4E5BA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4E58-1C21-43BB-A101-D948441DC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43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89F985-F4E3-4C89-9045-F359B3EC3A63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50697C-6F8E-450F-93D7-CEAB2D92F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4282" y="214290"/>
            <a:ext cx="8715436" cy="6429420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Picture 2" descr="C:\Documents and Settings\Admin\Рабочий стол\новые фоны\гномы\1105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357813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36" name="Picture 4" descr="C:\Documents and Settings\Admin\Рабочий стол\новые фоны\1243933097_solnce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DF6"/>
              </a:clrFrom>
              <a:clrTo>
                <a:srgbClr val="FFFD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85750"/>
            <a:ext cx="1168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642918"/>
            <a:ext cx="21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№1968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Афиша на 6 июня 2013 - 061.ua - сайт города Запорожья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428736"/>
            <a:ext cx="5454368" cy="46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ы с ребенком летом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60648"/>
            <a:ext cx="4824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44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ы с ребенком летом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60648"/>
            <a:ext cx="46805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1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сультация для родителей Игры с ребенком летом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60648"/>
            <a:ext cx="446449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28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тный Детский Сад &quot; В гостях у Солнышка&quot; Окт.р-н :: Сибмама - Рецепт хорошего настроения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260648"/>
            <a:ext cx="46085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89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тный Детский Сад &quot; В гостях у Солнышка&quot; Окт.р-н :: Сибмама - Рецепт хорошего настроения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260648"/>
            <a:ext cx="456929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66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годы годжи информация для родителей в ясельной группе Худеем вместе!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260648"/>
            <a:ext cx="525658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06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132856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Вся информация взята с «Яндекс Картинки»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</a:t>
            </a:r>
          </a:p>
          <a:p>
            <a:pPr algn="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r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Е.В.Липатова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05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ть Лето картинки для дошкольников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60648"/>
            <a:ext cx="434455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14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ппа &quot;Семицветики&quot;: Информация для родителей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60648"/>
            <a:ext cx="47525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47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й сад 45 - Дельфинчики (Подготовительная) - Консультации для родител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480" y="260648"/>
            <a:ext cx="483079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46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ка: ЛЕТО КРАСНОЕ И... ОПАСНОЕ &quot; Образовательный портал МистерГИД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60648"/>
            <a:ext cx="49685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23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ентр развития ребенка &quot; Консультация для родителей от группы &quot;Непоседы&quot; на тему: Закаливание ребе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60648"/>
            <a:ext cx="47525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41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тамины для детей летом - информация для детей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60648"/>
            <a:ext cx="48965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90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ходной балл 2014 консультации для родителей летом закалив…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88640"/>
            <a:ext cx="482453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81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е презентации по математике для дошкольников - Все уче…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60648"/>
            <a:ext cx="464428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97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ягушон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лягушонок</Template>
  <TotalTime>40</TotalTime>
  <Words>19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лягушонок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GEG</cp:lastModifiedBy>
  <cp:revision>7</cp:revision>
  <dcterms:created xsi:type="dcterms:W3CDTF">2015-06-07T17:52:05Z</dcterms:created>
  <dcterms:modified xsi:type="dcterms:W3CDTF">2015-06-08T11:25:11Z</dcterms:modified>
</cp:coreProperties>
</file>