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28604"/>
            <a:ext cx="5114778" cy="1101248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Дымковская Игрушка</a:t>
            </a:r>
          </a:p>
          <a:p>
            <a:pPr algn="ctr"/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Занятие по Изо в подготовительной группе</a:t>
            </a:r>
            <a:endParaRPr lang="ru-RU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786058"/>
            <a:ext cx="5279141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072362" cy="1571636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Узоры дымки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дымковской росписи используют геометрические узоры: круги,  линии, точки, клеточки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8ZStmNJ1o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285992"/>
            <a:ext cx="5335281" cy="400669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качанные файлы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000108"/>
            <a:ext cx="7143800" cy="465117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034" y="428604"/>
            <a:ext cx="7196166" cy="602713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Вот </a:t>
            </a:r>
            <a:r>
              <a:rPr lang="ru-RU" dirty="0" smtClean="0">
                <a:solidFill>
                  <a:srgbClr val="002060"/>
                </a:solidFill>
              </a:rPr>
              <a:t>индюк нарядный.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Весь такой он ладный.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У большого индюка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Все расписаны бока.</a:t>
            </a:r>
          </a:p>
          <a:p>
            <a:pPr algn="ctr">
              <a:buNone/>
            </a:pPr>
            <a:endParaRPr lang="ru-RU" dirty="0" smtClean="0"/>
          </a:p>
        </p:txBody>
      </p:sp>
      <p:pic>
        <p:nvPicPr>
          <p:cNvPr id="9" name="Рисунок 8" descr="e950e5ea26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714620"/>
            <a:ext cx="5313076" cy="3664190"/>
          </a:xfrm>
          <a:prstGeom prst="rect">
            <a:avLst/>
          </a:prstGeom>
        </p:spPr>
      </p:pic>
      <p:pic>
        <p:nvPicPr>
          <p:cNvPr id="8" name="Рисунок 7" descr="svistul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14290"/>
            <a:ext cx="3357586" cy="374730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85750" y="357188"/>
            <a:ext cx="7239000" cy="4846637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Наша барышня в прекрасном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ярком платье расписном,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Краснощека, круглолица,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Полюбуйся-ка, народ!</a:t>
            </a:r>
          </a:p>
          <a:p>
            <a:endParaRPr lang="ru-RU" dirty="0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1714488"/>
            <a:ext cx="3643338" cy="3643338"/>
          </a:xfrm>
          <a:prstGeom prst="rect">
            <a:avLst/>
          </a:prstGeom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428868"/>
            <a:ext cx="3045767" cy="383766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28625" y="428625"/>
            <a:ext cx="7239000" cy="4846638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Мы игрушки знатные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Складные да ладные.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Мы повсюду славимся,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Мы и вам понравимся!</a:t>
            </a:r>
          </a:p>
          <a:p>
            <a:endParaRPr lang="ru-RU" dirty="0"/>
          </a:p>
        </p:txBody>
      </p:sp>
      <p:pic>
        <p:nvPicPr>
          <p:cNvPr id="7" name="Рисунок 6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714620"/>
            <a:ext cx="4203698" cy="3471880"/>
          </a:xfrm>
          <a:prstGeom prst="rect">
            <a:avLst/>
          </a:prstGeom>
        </p:spPr>
      </p:pic>
      <p:pic>
        <p:nvPicPr>
          <p:cNvPr id="8" name="Рисунок 7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6778" y="500042"/>
            <a:ext cx="2927557" cy="54292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45-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500042"/>
            <a:ext cx="2864264" cy="4846637"/>
          </a:xfrm>
        </p:spPr>
      </p:pic>
      <p:pic>
        <p:nvPicPr>
          <p:cNvPr id="5" name="Рисунок 4" descr="90318876_large_0003003CHemznamenitoDymkov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7" y="500042"/>
            <a:ext cx="4191007" cy="502920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</TotalTime>
  <Words>59</Words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Слайд 1</vt:lpstr>
      <vt:lpstr>Узоры дымки в дымковской росписи используют геометрические узоры: круги,  линии, точки, клеточки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4</cp:revision>
  <dcterms:created xsi:type="dcterms:W3CDTF">2015-06-14T17:39:06Z</dcterms:created>
  <dcterms:modified xsi:type="dcterms:W3CDTF">2015-06-14T18:10:41Z</dcterms:modified>
</cp:coreProperties>
</file>