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65" r:id="rId4"/>
    <p:sldId id="257" r:id="rId5"/>
    <p:sldId id="264" r:id="rId6"/>
    <p:sldId id="258" r:id="rId7"/>
    <p:sldId id="262" r:id="rId8"/>
    <p:sldId id="269" r:id="rId9"/>
    <p:sldId id="261" r:id="rId10"/>
    <p:sldId id="260" r:id="rId11"/>
    <p:sldId id="267" r:id="rId12"/>
    <p:sldId id="268" r:id="rId13"/>
    <p:sldId id="272" r:id="rId14"/>
    <p:sldId id="271" r:id="rId15"/>
    <p:sldId id="276" r:id="rId16"/>
    <p:sldId id="275" r:id="rId17"/>
    <p:sldId id="27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2457466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«Наша спортивная гордость – Юлия </a:t>
            </a:r>
            <a:r>
              <a:rPr lang="ru-RU" b="1" dirty="0" err="1" smtClean="0">
                <a:solidFill>
                  <a:srgbClr val="0033CC"/>
                </a:solidFill>
              </a:rPr>
              <a:t>Липницкая</a:t>
            </a:r>
            <a:r>
              <a:rPr lang="ru-RU" b="1" dirty="0" smtClean="0">
                <a:solidFill>
                  <a:srgbClr val="0033CC"/>
                </a:solidFill>
              </a:rPr>
              <a:t>»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6" name="Picture 8" descr="http://cs322324.vk.me/v322324906/803e/K3C_0fe1K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3220203" cy="376209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7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5016"/>
            <a:ext cx="142243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85728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В России всегда любили кататься на коньках.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Сам царь Петр I с удовольствием выходил на лед и даже придумал способ крепления конька к ботинку.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8" name="Picture 8" descr="Петр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1828218"/>
            <a:ext cx="4089413" cy="47291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429000" cy="60229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6" name="Picture 5" descr="1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382963" cy="58959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  В современном фигурном катании спортсмены передвигаются на коньках по льду и меняют направление движения, выполняют разные элементы под музыку (вращение, прыжки, поддержки).</a:t>
            </a: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7" name="Picture 22" descr="j0446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71241"/>
            <a:ext cx="4429156" cy="4732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Я хочу рассказать вам про самую юную российскую фигуристку Юлию </a:t>
            </a:r>
            <a:r>
              <a:rPr lang="ru-RU" sz="2400" b="1" dirty="0" err="1" smtClean="0">
                <a:solidFill>
                  <a:srgbClr val="0033CC"/>
                </a:solidFill>
              </a:rPr>
              <a:t>Липницкую</a:t>
            </a:r>
            <a:r>
              <a:rPr lang="ru-RU" sz="2400" b="1" dirty="0" smtClean="0">
                <a:solidFill>
                  <a:srgbClr val="0033CC"/>
                </a:solidFill>
              </a:rPr>
              <a:t>. На Олимпийских играх 2014 в Сочи она стала олимпийской чемпионкой в командных соревнованиях 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в возрасте 15 лет.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3078" name="Picture 6" descr="http://cat.convdocs.org/pars_docs/refs/143/142353/142353_html_m6a9b16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628899" cy="3286124"/>
          </a:xfrm>
          <a:prstGeom prst="rect">
            <a:avLst/>
          </a:prstGeom>
          <a:noFill/>
        </p:spPr>
      </p:pic>
      <p:pic>
        <p:nvPicPr>
          <p:cNvPr id="28674" name="Picture 2" descr="http://www.pravda-tv.ru/wp-content/uploads/2014/02/715907959.jpg"/>
          <p:cNvPicPr>
            <a:picLocks noChangeAspect="1" noChangeArrowheads="1"/>
          </p:cNvPicPr>
          <p:nvPr/>
        </p:nvPicPr>
        <p:blipFill>
          <a:blip r:embed="rId3"/>
          <a:srcRect l="10734" r="14124"/>
          <a:stretch>
            <a:fillRect/>
          </a:stretch>
        </p:blipFill>
        <p:spPr bwMode="auto">
          <a:xfrm>
            <a:off x="2928926" y="1928802"/>
            <a:ext cx="5929354" cy="4466267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642918"/>
            <a:ext cx="43576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Юлия  </a:t>
            </a:r>
            <a:r>
              <a:rPr lang="ru-RU" b="1" dirty="0" err="1" smtClean="0">
                <a:solidFill>
                  <a:srgbClr val="0033CC"/>
                </a:solidFill>
              </a:rPr>
              <a:t>Липницкая</a:t>
            </a:r>
            <a:r>
              <a:rPr lang="ru-RU" b="1" dirty="0" smtClean="0">
                <a:solidFill>
                  <a:srgbClr val="0033CC"/>
                </a:solidFill>
              </a:rPr>
              <a:t> родилась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5 июня 1998 года в городе Екатеринбурге. На каток в 4 года Юлию привела мама.  Если некоторые дети плакали, потому что мамы уходили и оставляли их в зале одних с тренерами, то Юля — нет: у нее железный характер. На тренировках, падая, она поднималась, не проронив ни одной слезинки, и говорила, что все в порядке. Она обладает от природы необычайной гибкостью и в раннем детстве занималась растяжкой. Она все схватывала на лету и быстро училась. Юля участвовала во многих международных соревнованиях и занимала только призовые места.</a:t>
            </a:r>
          </a:p>
          <a:p>
            <a:endParaRPr lang="ru-RU" sz="2400" b="1" dirty="0" smtClean="0"/>
          </a:p>
          <a:p>
            <a:endParaRPr lang="ru-RU" dirty="0"/>
          </a:p>
        </p:txBody>
      </p:sp>
      <p:pic>
        <p:nvPicPr>
          <p:cNvPr id="29700" name="Picture 4" descr="http://cdn.bolshoyvopros.ru/files/users/images/9c/13/9c1375a59c1cbc73186212079c176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4071926" cy="542923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4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857892"/>
            <a:ext cx="142243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286808" cy="147002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33CC"/>
                </a:solidFill>
              </a:rPr>
              <a:t>Я со слезами наблюдал, как это было,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Девчонка, юная совсем, по льду скользила,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Весь олимпийский стадион как будто замер,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К телеэкранам целый мир прилип глазами. 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Она, то лебедем плыла, то чайкой взвилась,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Да пролетая над катком, юлой кружилась, 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И олимпийским огоньком в холодном зале,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Зажгла в сердцах людей любовь, и люди встали.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endParaRPr lang="ru-RU" sz="2200" b="1" dirty="0">
              <a:solidFill>
                <a:srgbClr val="0033CC"/>
              </a:solidFill>
            </a:endParaRPr>
          </a:p>
        </p:txBody>
      </p:sp>
      <p:pic>
        <p:nvPicPr>
          <p:cNvPr id="30724" name="Picture 4" descr="http://img.championat.com/i/article/28/63/1354282863_b_julija-lipnickaja-budushhee-rossijskoj-figurki-prakticheski-nastup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38192"/>
            <a:ext cx="4857784" cy="3571899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929718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Лед от букетов весь расцвел, как сад в июле,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Светились радостью глаза </a:t>
            </a:r>
            <a:r>
              <a:rPr lang="ru-RU" sz="2400" b="1" dirty="0" err="1" smtClean="0">
                <a:solidFill>
                  <a:srgbClr val="0033CC"/>
                </a:solidFill>
              </a:rPr>
              <a:t>Липницкой</a:t>
            </a:r>
            <a:r>
              <a:rPr lang="ru-RU" sz="2400" b="1" dirty="0" smtClean="0">
                <a:solidFill>
                  <a:srgbClr val="0033CC"/>
                </a:solidFill>
              </a:rPr>
              <a:t> Юли,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И вся страна в один момент чуть краше стала,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Гордись Россия, это дочь твоя с Урала!</a:t>
            </a:r>
            <a:r>
              <a:rPr lang="ru-RU" sz="2000" b="1" dirty="0" smtClean="0">
                <a:solidFill>
                  <a:srgbClr val="0033CC"/>
                </a:solidFill>
              </a:rPr>
              <a:t/>
            </a:r>
            <a:br>
              <a:rPr lang="ru-RU" sz="2000" b="1" dirty="0" smtClean="0">
                <a:solidFill>
                  <a:srgbClr val="0033CC"/>
                </a:solidFill>
              </a:rPr>
            </a:b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4" name="Picture 2" descr="C:\Users\Admin\Documents\Downloads\fa814db5e3768060fc5627d1bcab9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125806" cy="4714908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t.convdocs.org/pars_docs/refs/143/142353/142353_html_m6a9b16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571900" cy="44648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Пожелаем нашей </a:t>
            </a:r>
            <a:r>
              <a:rPr lang="ru-RU" b="1" dirty="0" err="1" smtClean="0">
                <a:solidFill>
                  <a:srgbClr val="0033CC"/>
                </a:solidFill>
              </a:rPr>
              <a:t>Юленьке</a:t>
            </a:r>
            <a:r>
              <a:rPr lang="ru-RU" b="1" dirty="0" smtClean="0">
                <a:solidFill>
                  <a:srgbClr val="0033CC"/>
                </a:solidFill>
              </a:rPr>
              <a:t> дальнейших спортивных побед!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072074"/>
            <a:ext cx="1849171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-142900"/>
            <a:ext cx="4857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33CC"/>
                </a:solidFill>
              </a:rPr>
              <a:t>О всемирных играх в Сочи Рассказал им Леопард,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И они все дни и ночи Состязаний чтут азарт.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Талисманы игр спортивных Олимпийцев берегут.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Блеск наград – у самых сильных.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ПОБЕДИТЕЛЯМ - САЛЮТ!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://tonkosti.ru/images/6/65/%D0%A2%D0%B0%D0%BB%D0%B8%D1%81%D0%BC%D0%B0%D0%BD_%D0%9E%D0%BB%D0%B8%D0%BC%D0%BF%D0%B8%D0%B0%D0%B4%D1%8B_%D0%B2_%D0%A1%D0%BE%D1%87%D0%B8_-_%D0%A1%D0%BD%D0%B5%D0%B6%D0%BD%D1%8B%D0%B9_%D0%B1%D0%B0%D1%80%D1%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1" y="1142984"/>
            <a:ext cx="4348179" cy="5435225"/>
          </a:xfrm>
          <a:prstGeom prst="rect">
            <a:avLst/>
          </a:prstGeom>
          <a:noFill/>
        </p:spPr>
      </p:pic>
      <p:pic>
        <p:nvPicPr>
          <p:cNvPr id="5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214950"/>
            <a:ext cx="142243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285728"/>
            <a:ext cx="46434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33CC"/>
                </a:solidFill>
              </a:rPr>
              <a:t>О всемирных играх в Сочи Рассказал им Леопард,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И они все дни и ночи Состязаний чтут азарт.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Талисманы игр спортивных Олимпийцев берегут.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Блеск наград – у самых сильных.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ПОБЕДИТЕЛЯМ - САЛЮТ!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715016"/>
            <a:ext cx="1422439" cy="714380"/>
          </a:xfrm>
          <a:prstGeom prst="rect">
            <a:avLst/>
          </a:prstGeom>
          <a:noFill/>
        </p:spPr>
      </p:pic>
      <p:pic>
        <p:nvPicPr>
          <p:cNvPr id="6" name="Picture 2" descr="http://img-fotki.yandex.ru/get/4511/sageman1.0/0_53162_6a3930d3_XL"/>
          <p:cNvPicPr>
            <a:picLocks noChangeAspect="1" noChangeArrowheads="1"/>
          </p:cNvPicPr>
          <p:nvPr/>
        </p:nvPicPr>
        <p:blipFill>
          <a:blip r:embed="rId3"/>
          <a:srcRect l="14423" t="5769" r="7693" b="3846"/>
          <a:stretch>
            <a:fillRect/>
          </a:stretch>
        </p:blipFill>
        <p:spPr bwMode="auto">
          <a:xfrm>
            <a:off x="214282" y="1037120"/>
            <a:ext cx="4143404" cy="3606326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CC"/>
                </a:solidFill>
              </a:rPr>
              <a:t>Физкульт</a:t>
            </a:r>
            <a:r>
              <a:rPr lang="ru-RU" sz="2400" b="1" dirty="0" smtClean="0">
                <a:solidFill>
                  <a:srgbClr val="0033CC"/>
                </a:solidFill>
              </a:rPr>
              <a:t>, привет, ребята! Вы уже знакомы со мной? </a:t>
            </a:r>
            <a:endParaRPr lang="ru-RU" sz="2400" dirty="0" smtClean="0">
              <a:solidFill>
                <a:srgbClr val="0033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Меня зовут леопард </a:t>
            </a:r>
            <a:r>
              <a:rPr lang="ru-RU" sz="2400" b="1" dirty="0" err="1" smtClean="0">
                <a:solidFill>
                  <a:srgbClr val="002060"/>
                </a:solidFill>
              </a:rPr>
              <a:t>Барсик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33CC"/>
                </a:solidFill>
              </a:rPr>
              <a:t> Я живу на ветвях огромного дерева, растущего на заснеженной скале кавказских гор. Я – спасатель, всегда готов прийти на помощь и не раз помогал спасать расположенные у подножья гор деревушки от лавин. </a:t>
            </a:r>
            <a:endParaRPr lang="ru-RU" sz="2400" dirty="0" smtClean="0">
              <a:solidFill>
                <a:srgbClr val="0033CC"/>
              </a:solidFill>
            </a:endParaRP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7410" name="Picture 2" descr="http://fizra790.web-box.ru/_mod_files/ce_images/kb/12.jpg"/>
          <p:cNvPicPr>
            <a:picLocks noChangeAspect="1" noChangeArrowheads="1"/>
          </p:cNvPicPr>
          <p:nvPr/>
        </p:nvPicPr>
        <p:blipFill>
          <a:blip r:embed="rId2"/>
          <a:srcRect l="2364" t="2564" r="3149" b="24359"/>
          <a:stretch>
            <a:fillRect/>
          </a:stretch>
        </p:blipFill>
        <p:spPr bwMode="auto">
          <a:xfrm>
            <a:off x="2500298" y="2285992"/>
            <a:ext cx="4496834" cy="4271992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21495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Давным-давно на Кавказе обитало множество гордых и красивых леопардов. На сегодняшний день популяция этих величественных кошек едва ли насчитывает десяток особей. К счастью, люди борются за восстановление численности кавказских леопардов. 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1028" name="Picture 4" descr="http://yak15.narod.ru/PhotAlbm/_leopard1.jpg"/>
          <p:cNvPicPr>
            <a:picLocks noChangeAspect="1" noChangeArrowheads="1"/>
          </p:cNvPicPr>
          <p:nvPr/>
        </p:nvPicPr>
        <p:blipFill>
          <a:blip r:embed="rId2"/>
          <a:srcRect l="14397"/>
          <a:stretch>
            <a:fillRect/>
          </a:stretch>
        </p:blipFill>
        <p:spPr bwMode="auto">
          <a:xfrm>
            <a:off x="214282" y="285728"/>
            <a:ext cx="4247466" cy="3143272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1030" name="Picture 6" descr="http://www.yugopolis.ru/data/mediadb/2383/0000/0233/23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325" y="2000240"/>
            <a:ext cx="4090825" cy="30622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Я отлично катаюсь на сноуборде и обучил этому виду спорта всех своих друзей, которых у меня очень много.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22530" name="Picture 2" descr="http://www.ellf.ru/uploads/posts/2010-09/1285181092_1-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7367593" cy="526256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72264" y="6429396"/>
            <a:ext cx="1571636" cy="428604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t.convdocs.org/pars_docs/refs/143/142353/142353_html_m6a9b16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00892" y="-214338"/>
            <a:ext cx="1928794" cy="2410993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1429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Я - смелый, шустрый, гибкий,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Проворный ЛЕОПАРД!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Желаю я спортсменам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Ни в чем не знать преград!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Сегодня я расскажу вам о моих друзьях – спортсменах,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оторые достойно 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представили нашу страну 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лимпийских играх в Сочи 2014.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  <p:pic>
        <p:nvPicPr>
          <p:cNvPr id="3081" name="Picture 9" descr="http://mxdia.ru/uploads/media/page/soch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7476" y="3429000"/>
            <a:ext cx="3291821" cy="315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t.convdocs.org/pars_docs/refs/143/142353/142353_html_m6a9b16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2900415" cy="3625519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28794" y="500042"/>
            <a:ext cx="70009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тгадайте загадку: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На льду танцует фигурист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Кружится, как осенний лист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Он исполняет пируэт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Потом двойной тулуп. Ах, нет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И вот на льду теперь дует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Эх! хорошо катаются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Зал затаил дыхание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imes New Roman" pitchFamily="18" charset="0"/>
              </a:rPr>
              <a:t>Вид спорта называется…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veco-miass.ru/files/news/olimpiada_20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929330"/>
            <a:ext cx="142243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C90033285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1357298"/>
            <a:ext cx="4406596" cy="50624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Фигурное катание</a:t>
            </a:r>
            <a:endParaRPr lang="ru-RU" sz="5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Но сначала немного истории: люди знали коньки с давних времён. Но само фигурное катание появилось тогда, когда изобрели железные коньки с двумя рёбрами — только такие коньки позволяли свободно маневрировать по льду. 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" name="Picture 15" descr="january_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857488" y="1857364"/>
            <a:ext cx="3417707" cy="4750744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274</Words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«Наша спортивная гордость – Юлия Липницкая»</vt:lpstr>
      <vt:lpstr>Слайд 2</vt:lpstr>
      <vt:lpstr>Слайд 3</vt:lpstr>
      <vt:lpstr>Слайд 4</vt:lpstr>
      <vt:lpstr>Слайд 5</vt:lpstr>
      <vt:lpstr>Слайд 6</vt:lpstr>
      <vt:lpstr>Слайд 7</vt:lpstr>
      <vt:lpstr>Фигурное катание</vt:lpstr>
      <vt:lpstr>Слайд 9</vt:lpstr>
      <vt:lpstr>Слайд 10</vt:lpstr>
      <vt:lpstr>Слайд 11</vt:lpstr>
      <vt:lpstr>Слайд 12</vt:lpstr>
      <vt:lpstr>Я хочу рассказать вам про самую юную российскую фигуристку Юлию Липницкую. На Олимпийских играх 2014 в Сочи она стала олимпийской чемпионкой в командных соревнованиях  в возрасте 15 лет.</vt:lpstr>
      <vt:lpstr>Слайд 14</vt:lpstr>
      <vt:lpstr>Я со слезами наблюдал, как это было, Девчонка, юная совсем, по льду скользила, Весь олимпийский стадион как будто замер, К телеэкранам целый мир прилип глазами.  Она, то лебедем плыла, то чайкой взвилась, Да пролетая над катком, юлой кружилась,  И олимпийским огоньком в холодном зале, Зажгла в сердцах людей любовь, и люди встали. </vt:lpstr>
      <vt:lpstr>Лед от букетов весь расцвел, как сад в июле, Светились радостью глаза Липницкой Юли, И вся страна в один момент чуть краше стала, Гордись Россия, это дочь твоя с Урала! </vt:lpstr>
      <vt:lpstr>Пожелаем нашей Юленьке дальнейших спортивных побед!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юзер</cp:lastModifiedBy>
  <cp:revision>23</cp:revision>
  <dcterms:created xsi:type="dcterms:W3CDTF">2014-05-01T10:38:10Z</dcterms:created>
  <dcterms:modified xsi:type="dcterms:W3CDTF">2015-06-05T09:19:51Z</dcterms:modified>
</cp:coreProperties>
</file>