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1"/>
  </p:handout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4F534-2790-4140-9C6C-703DC706C9D6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EEA1A-D945-4DCF-9E19-95C52F674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45B-BADD-44A4-802A-6E62F6064E5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A8DC63-7C7A-472A-B031-EBD508D3F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45B-BADD-44A4-802A-6E62F6064E5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C63-7C7A-472A-B031-EBD508D3F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45B-BADD-44A4-802A-6E62F6064E5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C63-7C7A-472A-B031-EBD508D3F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45B-BADD-44A4-802A-6E62F6064E5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A8DC63-7C7A-472A-B031-EBD508D3F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45B-BADD-44A4-802A-6E62F6064E5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C63-7C7A-472A-B031-EBD508D3F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45B-BADD-44A4-802A-6E62F6064E5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C63-7C7A-472A-B031-EBD508D3F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45B-BADD-44A4-802A-6E62F6064E5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FA8DC63-7C7A-472A-B031-EBD508D3F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45B-BADD-44A4-802A-6E62F6064E5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C63-7C7A-472A-B031-EBD508D3F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45B-BADD-44A4-802A-6E62F6064E5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C63-7C7A-472A-B031-EBD508D3F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45B-BADD-44A4-802A-6E62F6064E5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C63-7C7A-472A-B031-EBD508D3F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D45B-BADD-44A4-802A-6E62F6064E5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C63-7C7A-472A-B031-EBD508D3F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05D45B-BADD-44A4-802A-6E62F6064E5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A8DC63-7C7A-472A-B031-EBD508D3F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8720" cy="417646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«НА  ЧТО  ПОХОЖЕ?»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/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(ИГРА – АССОЦИАЦИЯ)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0_82c5a_bec64033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753859"/>
            <a:ext cx="3384376" cy="3104141"/>
          </a:xfrm>
          <a:prstGeom prst="rect">
            <a:avLst/>
          </a:prstGeom>
        </p:spPr>
      </p:pic>
    </p:spTree>
  </p:cSld>
  <p:clrMapOvr>
    <a:masterClrMapping/>
  </p:clrMapOvr>
  <p:transition spd="slow">
    <p:split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ЦЕЛЬ: Развивать ассоциативное мышление детей.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500" b="1" dirty="0" smtClean="0">
                <a:solidFill>
                  <a:srgbClr val="0070C0"/>
                </a:solidFill>
              </a:rPr>
              <a:t>Задачи: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500" b="1" dirty="0" smtClean="0">
                <a:solidFill>
                  <a:srgbClr val="0070C0"/>
                </a:solidFill>
              </a:rPr>
              <a:t>Учить детей создавать в воображении образы на основе представленного изображения объекта.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500" b="1" dirty="0" smtClean="0">
                <a:solidFill>
                  <a:srgbClr val="0070C0"/>
                </a:solidFill>
              </a:rPr>
              <a:t>Развивать  внимание, логическое мышление, речь, умение опираться на опыт и знания, полученные ранее; а так же на воспоминания об увиденных когда-либо объектах, похожих на данную картинку.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500" b="1" dirty="0" smtClean="0">
                <a:solidFill>
                  <a:srgbClr val="0070C0"/>
                </a:solidFill>
              </a:rPr>
              <a:t>Воспитывать интерес к дидактическим играм, дружеское взаимоотношение во время игры, умение сдерживать себя, давая другим возможность ответить.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ерёв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06734">
            <a:off x="6226318" y="4662046"/>
            <a:ext cx="2733762" cy="1904222"/>
          </a:xfrm>
          <a:prstGeom prst="rect">
            <a:avLst/>
          </a:prstGeom>
        </p:spPr>
      </p:pic>
      <p:pic>
        <p:nvPicPr>
          <p:cNvPr id="4" name="Рисунок 3" descr="червячок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98674">
            <a:off x="2524263" y="1600738"/>
            <a:ext cx="4104691" cy="3243444"/>
          </a:xfrm>
          <a:prstGeom prst="rect">
            <a:avLst/>
          </a:prstGeom>
        </p:spPr>
      </p:pic>
      <p:pic>
        <p:nvPicPr>
          <p:cNvPr id="5" name="Рисунок 4" descr="веточ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39146">
            <a:off x="413269" y="511710"/>
            <a:ext cx="2966856" cy="1222345"/>
          </a:xfrm>
          <a:prstGeom prst="rect">
            <a:avLst/>
          </a:prstGeom>
        </p:spPr>
      </p:pic>
      <p:pic>
        <p:nvPicPr>
          <p:cNvPr id="6" name="Рисунок 5" descr="ручеё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149080"/>
            <a:ext cx="1512168" cy="2466656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и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4077072"/>
            <a:ext cx="1896163" cy="2466554"/>
          </a:xfrm>
          <a:prstGeom prst="rect">
            <a:avLst/>
          </a:prstGeom>
        </p:spPr>
      </p:pic>
      <p:pic>
        <p:nvPicPr>
          <p:cNvPr id="3" name="Рисунок 2" descr="меду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268760"/>
            <a:ext cx="3528392" cy="4725144"/>
          </a:xfrm>
          <a:prstGeom prst="snip2DiagRect">
            <a:avLst>
              <a:gd name="adj1" fmla="val 883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лед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0948" y="332656"/>
            <a:ext cx="2165019" cy="2088232"/>
          </a:xfrm>
          <a:prstGeom prst="rect">
            <a:avLst/>
          </a:prstGeom>
        </p:spPr>
      </p:pic>
      <p:pic>
        <p:nvPicPr>
          <p:cNvPr id="5" name="Рисунок 4" descr="неваляш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89040"/>
            <a:ext cx="1927886" cy="2803698"/>
          </a:xfrm>
          <a:prstGeom prst="rect">
            <a:avLst/>
          </a:prstGeom>
        </p:spPr>
      </p:pic>
      <p:pic>
        <p:nvPicPr>
          <p:cNvPr id="6" name="Рисунок 5" descr="цирковой шатёр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2123728" cy="2037045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ёлоч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32656"/>
            <a:ext cx="4315703" cy="6165290"/>
          </a:xfrm>
          <a:prstGeom prst="rect">
            <a:avLst/>
          </a:prstGeom>
        </p:spPr>
      </p:pic>
      <p:pic>
        <p:nvPicPr>
          <p:cNvPr id="3" name="Рисунок 2" descr="треугольн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6150" y="404664"/>
            <a:ext cx="1898701" cy="1872208"/>
          </a:xfrm>
          <a:prstGeom prst="rect">
            <a:avLst/>
          </a:prstGeom>
        </p:spPr>
      </p:pic>
      <p:pic>
        <p:nvPicPr>
          <p:cNvPr id="4" name="Рисунок 3" descr="ёжик с грибочками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8"/>
            <a:ext cx="2242125" cy="2311469"/>
          </a:xfrm>
          <a:prstGeom prst="rect">
            <a:avLst/>
          </a:prstGeom>
        </p:spPr>
      </p:pic>
      <p:pic>
        <p:nvPicPr>
          <p:cNvPr id="5" name="Рисунок 4" descr="игол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725144"/>
            <a:ext cx="1747610" cy="1728192"/>
          </a:xfrm>
          <a:prstGeom prst="rect">
            <a:avLst/>
          </a:prstGeom>
        </p:spPr>
      </p:pic>
      <p:pic>
        <p:nvPicPr>
          <p:cNvPr id="6" name="Рисунок 5" descr="пирамид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789040"/>
            <a:ext cx="1394493" cy="2726233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ук - носорог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2F6"/>
              </a:clrFrom>
              <a:clrTo>
                <a:srgbClr val="F1F2F6">
                  <a:alpha val="0"/>
                </a:srgbClr>
              </a:clrTo>
            </a:clrChange>
          </a:blip>
          <a:stretch>
            <a:fillRect/>
          </a:stretch>
        </p:blipFill>
        <p:spPr>
          <a:xfrm rot="766369">
            <a:off x="1796266" y="1005292"/>
            <a:ext cx="5245287" cy="4138809"/>
          </a:xfrm>
          <a:prstGeom prst="rect">
            <a:avLst/>
          </a:prstGeom>
        </p:spPr>
      </p:pic>
      <p:pic>
        <p:nvPicPr>
          <p:cNvPr id="3" name="Рисунок 2" descr="носорог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797152"/>
            <a:ext cx="2250834" cy="1766904"/>
          </a:xfrm>
          <a:prstGeom prst="rect">
            <a:avLst/>
          </a:prstGeom>
        </p:spPr>
      </p:pic>
      <p:pic>
        <p:nvPicPr>
          <p:cNvPr id="4" name="Рисунок 3" descr="ладья викингов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581128"/>
            <a:ext cx="2483327" cy="1904411"/>
          </a:xfrm>
          <a:prstGeom prst="rect">
            <a:avLst/>
          </a:prstGeom>
        </p:spPr>
      </p:pic>
      <p:pic>
        <p:nvPicPr>
          <p:cNvPr id="5" name="Рисунок 4" descr="черепашка 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2553840" cy="1341849"/>
          </a:xfrm>
          <a:prstGeom prst="rect">
            <a:avLst/>
          </a:prstGeom>
        </p:spPr>
      </p:pic>
      <p:pic>
        <p:nvPicPr>
          <p:cNvPr id="6" name="Рисунок 5" descr="рубанок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88224" y="260648"/>
            <a:ext cx="2193211" cy="2304256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ук - ол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484784"/>
            <a:ext cx="4466030" cy="35452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олень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0648"/>
            <a:ext cx="2497123" cy="2564903"/>
          </a:xfrm>
          <a:prstGeom prst="rect">
            <a:avLst/>
          </a:prstGeom>
        </p:spPr>
      </p:pic>
      <p:pic>
        <p:nvPicPr>
          <p:cNvPr id="4" name="Рисунок 3" descr="клещи строительные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332656"/>
            <a:ext cx="2337048" cy="2337048"/>
          </a:xfrm>
          <a:prstGeom prst="rect">
            <a:avLst/>
          </a:prstGeom>
        </p:spPr>
      </p:pic>
      <p:pic>
        <p:nvPicPr>
          <p:cNvPr id="6" name="Рисунок 5" descr="паучо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077654">
            <a:off x="6599821" y="4574920"/>
            <a:ext cx="1772938" cy="2275935"/>
          </a:xfrm>
          <a:prstGeom prst="rect">
            <a:avLst/>
          </a:prstGeom>
        </p:spPr>
      </p:pic>
      <p:pic>
        <p:nvPicPr>
          <p:cNvPr id="7" name="Рисунок 6" descr="трактор с ковшом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19" y="4797152"/>
            <a:ext cx="2646637" cy="206084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екоз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13468">
            <a:off x="1510646" y="1418375"/>
            <a:ext cx="5195766" cy="3762435"/>
          </a:xfrm>
          <a:prstGeom prst="rect">
            <a:avLst/>
          </a:prstGeom>
        </p:spPr>
      </p:pic>
      <p:pic>
        <p:nvPicPr>
          <p:cNvPr id="3" name="Рисунок 2" descr="самолёт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9195" y="4437112"/>
            <a:ext cx="3034806" cy="2420888"/>
          </a:xfrm>
          <a:prstGeom prst="rect">
            <a:avLst/>
          </a:prstGeom>
        </p:spPr>
      </p:pic>
      <p:pic>
        <p:nvPicPr>
          <p:cNvPr id="4" name="Рисунок 3" descr="веер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476672"/>
            <a:ext cx="2594570" cy="1576922"/>
          </a:xfrm>
          <a:prstGeom prst="rect">
            <a:avLst/>
          </a:prstGeom>
        </p:spPr>
      </p:pic>
      <p:pic>
        <p:nvPicPr>
          <p:cNvPr id="5" name="Рисунок 4" descr="вертуш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7" y="4581128"/>
            <a:ext cx="1824714" cy="1994454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04448" cy="1728192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0070C0"/>
                </a:solidFill>
              </a:rPr>
              <a:t>МОЛОДЦЫ !!!</a:t>
            </a:r>
            <a:endParaRPr lang="ru-RU" sz="9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f8ee7d9f956f6335a9622146c57ae060_dbc97107fe46994101d680636c54c072.jpg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564904"/>
            <a:ext cx="2376264" cy="4032448"/>
          </a:xfrm>
          <a:prstGeom prst="rect">
            <a:avLst/>
          </a:prstGeom>
        </p:spPr>
      </p:pic>
      <p:pic>
        <p:nvPicPr>
          <p:cNvPr id="4" name="Рисунок 3" descr="f8ee7d9f956f6335a9622146c57ae060_dbc97107fe46994101d680636c54c072.jpg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2564904"/>
            <a:ext cx="2376264" cy="4032448"/>
          </a:xfrm>
          <a:prstGeom prst="rect">
            <a:avLst/>
          </a:prstGeom>
        </p:spPr>
      </p:pic>
      <p:pic>
        <p:nvPicPr>
          <p:cNvPr id="5" name="Рисунок 4" descr="f8ee7d9f956f6335a9622146c57ae060_dbc97107fe46994101d680636c54c072.jpg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2564904"/>
            <a:ext cx="2376264" cy="4032448"/>
          </a:xfrm>
          <a:prstGeom prst="rect">
            <a:avLst/>
          </a:prstGeom>
        </p:spPr>
      </p:pic>
    </p:spTree>
  </p:cSld>
  <p:clrMapOvr>
    <a:masterClrMapping/>
  </p:clrMapOvr>
  <p:transition spd="slow">
    <p:split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</TotalTime>
  <Words>82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«НА  ЧТО  ПОХОЖЕ?»  (ИГРА – АССОЦИАЦИЯ)</vt:lpstr>
      <vt:lpstr>ЦЕЛЬ: Развивать ассоциативное мышление детей.</vt:lpstr>
      <vt:lpstr>Слайд 3</vt:lpstr>
      <vt:lpstr>Слайд 4</vt:lpstr>
      <vt:lpstr>Слайд 5</vt:lpstr>
      <vt:lpstr>Слайд 6</vt:lpstr>
      <vt:lpstr>Слайд 7</vt:lpstr>
      <vt:lpstr>Слайд 8</vt:lpstr>
      <vt:lpstr>МОЛОДЦЫ 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  ЧТО  ПОХОЖЕ?»  (ИГРА – АССОЦИАЦИЯ)</dc:title>
  <dc:creator>Ирина</dc:creator>
  <cp:lastModifiedBy>Ирина</cp:lastModifiedBy>
  <cp:revision>17</cp:revision>
  <dcterms:created xsi:type="dcterms:W3CDTF">2014-04-02T14:19:51Z</dcterms:created>
  <dcterms:modified xsi:type="dcterms:W3CDTF">2015-01-19T10:03:44Z</dcterms:modified>
</cp:coreProperties>
</file>