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86" r:id="rId6"/>
    <p:sldId id="264" r:id="rId7"/>
    <p:sldId id="287" r:id="rId8"/>
    <p:sldId id="288" r:id="rId9"/>
    <p:sldId id="289" r:id="rId10"/>
    <p:sldId id="291" r:id="rId11"/>
    <p:sldId id="290" r:id="rId12"/>
    <p:sldId id="292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328">
              <a:srgbClr val="92D050"/>
            </a:gs>
            <a:gs pos="86650">
              <a:srgbClr val="92D050"/>
            </a:gs>
            <a:gs pos="0">
              <a:srgbClr val="DDEBCF"/>
            </a:gs>
            <a:gs pos="50000">
              <a:srgbClr val="9CB86E"/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55976" y="4005064"/>
            <a:ext cx="4464496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MS UI Gothic" pitchFamily="34" charset="-128"/>
              </a:rPr>
              <a:t>ВЕСНА</a:t>
            </a:r>
            <a:endParaRPr lang="ru-RU" sz="8800" dirty="0">
              <a:solidFill>
                <a:srgbClr val="00B050"/>
              </a:solidFill>
              <a:latin typeface="+mn-lt"/>
              <a:ea typeface="MS UI 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84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Стриж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318970" cy="48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Трясогузка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52" y="1423898"/>
            <a:ext cx="5760640" cy="42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Кукушка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UI Gothic" pitchFamily="34" charset="-128"/>
              </a:rPr>
              <a:t>КОНЕЦ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2761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5904656"/>
          </a:xfrm>
        </p:spPr>
      </p:pic>
    </p:spTree>
    <p:extLst>
      <p:ext uri="{BB962C8B-B14F-4D97-AF65-F5344CB8AC3E}">
        <p14:creationId xmlns:p14="http://schemas.microsoft.com/office/powerpoint/2010/main" val="31998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Март- «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протальник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марте появляются первые  проталины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960440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1448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smtClean="0">
                <a:latin typeface="Arial" pitchFamily="34" charset="0"/>
                <a:cs typeface="Arial" pitchFamily="34" charset="0"/>
              </a:rPr>
              <a:t>Март- «капельник»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В марте начинается капель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4032448" cy="39604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17646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799"/>
            <a:ext cx="7344816" cy="476692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21 марта</a:t>
            </a:r>
            <a:br>
              <a:rPr lang="ru-RU" dirty="0" smtClean="0"/>
            </a:br>
            <a:r>
              <a:rPr lang="ru-RU" dirty="0" smtClean="0"/>
              <a:t>день весеннего равноденствия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6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В конце марта прилетают грачи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«Если грач на дворе, то весна на дворе»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248472" cy="4824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32048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Жаворонок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612067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92" y="1300563"/>
            <a:ext cx="7326508" cy="47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Скворец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120680" cy="45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23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ВЕСНА</vt:lpstr>
      <vt:lpstr>Презентация PowerPoint</vt:lpstr>
      <vt:lpstr>Март- «протальник» В марте появляются первые  проталины</vt:lpstr>
      <vt:lpstr>Март- «капельник» В марте начинается капель</vt:lpstr>
      <vt:lpstr>21 марта день весеннего равноденствия</vt:lpstr>
      <vt:lpstr>В конце марта прилетают грачи «Если грач на дворе, то весна на дворе»</vt:lpstr>
      <vt:lpstr>Жаворонок</vt:lpstr>
      <vt:lpstr>Ласточка</vt:lpstr>
      <vt:lpstr>Скворец</vt:lpstr>
      <vt:lpstr>Стриж</vt:lpstr>
      <vt:lpstr>Трясогузка</vt:lpstr>
      <vt:lpstr>Кукушка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SAMSUNG</cp:lastModifiedBy>
  <cp:revision>59</cp:revision>
  <dcterms:created xsi:type="dcterms:W3CDTF">2013-03-11T06:43:41Z</dcterms:created>
  <dcterms:modified xsi:type="dcterms:W3CDTF">2015-03-18T17:37:55Z</dcterms:modified>
</cp:coreProperties>
</file>