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0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F5B79-155E-4746-96A2-8538D8E6A169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7E7DD-F99B-4905-81B0-23E370200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334124-2C5F-4EDC-80F1-5099E2AD85A0}" type="slidenum">
              <a:rPr lang="ru-RU"/>
              <a:pPr/>
              <a:t>4</a:t>
            </a:fld>
            <a:endParaRPr lang="ru-RU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A976-E62F-49FC-BF1F-D194619722CA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055B-0D40-4F22-A49D-9EAF9A7A9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A976-E62F-49FC-BF1F-D194619722CA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055B-0D40-4F22-A49D-9EAF9A7A9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A976-E62F-49FC-BF1F-D194619722CA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055B-0D40-4F22-A49D-9EAF9A7A9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A976-E62F-49FC-BF1F-D194619722CA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055B-0D40-4F22-A49D-9EAF9A7A9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A976-E62F-49FC-BF1F-D194619722CA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055B-0D40-4F22-A49D-9EAF9A7A9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A976-E62F-49FC-BF1F-D194619722CA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055B-0D40-4F22-A49D-9EAF9A7A9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A976-E62F-49FC-BF1F-D194619722CA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055B-0D40-4F22-A49D-9EAF9A7A9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A976-E62F-49FC-BF1F-D194619722CA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055B-0D40-4F22-A49D-9EAF9A7A9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A976-E62F-49FC-BF1F-D194619722CA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055B-0D40-4F22-A49D-9EAF9A7A9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A976-E62F-49FC-BF1F-D194619722CA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055B-0D40-4F22-A49D-9EAF9A7A9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A976-E62F-49FC-BF1F-D194619722CA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055B-0D40-4F22-A49D-9EAF9A7A9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FBEAC7"/>
            </a:gs>
            <a:gs pos="61000">
              <a:srgbClr val="FEE7F2"/>
            </a:gs>
            <a:gs pos="91000">
              <a:srgbClr val="FAC77D"/>
            </a:gs>
            <a:gs pos="9000">
              <a:srgbClr val="FBA97D"/>
            </a:gs>
            <a:gs pos="78000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5A976-E62F-49FC-BF1F-D194619722CA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B055B-0D40-4F22-A49D-9EAF9A7A9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Program%20Files\Microsoft%20Office\Clipart\Pub60Cor\fincl_01.mid" TargetMode="Externa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Biosvyaz\Respiration2.1\Modules\&#1044;&#1077;&#1090;&#1089;&#1082;&#1080;&#1081;%20&#1089;&#1072;&#1076;%201\Music\15\1_01Track1(1).wav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3388" y="3284538"/>
            <a:ext cx="8710612" cy="14700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800000"/>
                </a:solidFill>
                <a:latin typeface="Comic Sans MS" pitchFamily="66" charset="0"/>
              </a:rPr>
              <a:t>Презентация для родителей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412875"/>
            <a:ext cx="8064500" cy="17526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66FF"/>
                </a:solidFill>
              </a:rPr>
              <a:t>Кабинет БОС «Здоровье»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1720" y="4941168"/>
            <a:ext cx="5041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Автор:  Полищук Н. Ю.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Педагог дополнительного образования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ГБДОУ 26 В.О.р-на Санкт-Петербурга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1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21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22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22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22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22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4191000" y="2590800"/>
            <a:ext cx="609600" cy="685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 rot="4170413">
            <a:off x="2819400" y="1219200"/>
            <a:ext cx="2362200" cy="685800"/>
          </a:xfrm>
          <a:prstGeom prst="ellipse">
            <a:avLst/>
          </a:prstGeom>
          <a:solidFill>
            <a:srgbClr val="B2C3DA"/>
          </a:solidFill>
          <a:ln w="9525">
            <a:solidFill>
              <a:srgbClr val="849FC4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 rot="1714409">
            <a:off x="2057400" y="1828800"/>
            <a:ext cx="2362200" cy="685800"/>
          </a:xfrm>
          <a:prstGeom prst="ellipse">
            <a:avLst/>
          </a:prstGeom>
          <a:solidFill>
            <a:srgbClr val="B2C3DA"/>
          </a:solidFill>
          <a:ln w="9525">
            <a:solidFill>
              <a:srgbClr val="849FC4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 rot="-3928481">
            <a:off x="3886200" y="1219200"/>
            <a:ext cx="2362200" cy="685800"/>
          </a:xfrm>
          <a:prstGeom prst="ellipse">
            <a:avLst/>
          </a:prstGeom>
          <a:solidFill>
            <a:srgbClr val="B2C3DA"/>
          </a:solidFill>
          <a:ln w="9525">
            <a:solidFill>
              <a:srgbClr val="849FC4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 rot="-1794901">
            <a:off x="4572000" y="1752600"/>
            <a:ext cx="2362200" cy="685800"/>
          </a:xfrm>
          <a:prstGeom prst="ellipse">
            <a:avLst/>
          </a:prstGeom>
          <a:solidFill>
            <a:srgbClr val="B2C3DA"/>
          </a:solidFill>
          <a:ln w="9525">
            <a:solidFill>
              <a:srgbClr val="849FC4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 rot="-391989">
            <a:off x="1828800" y="2743200"/>
            <a:ext cx="2362200" cy="685800"/>
          </a:xfrm>
          <a:prstGeom prst="ellipse">
            <a:avLst/>
          </a:prstGeom>
          <a:solidFill>
            <a:srgbClr val="B2C3DA"/>
          </a:solidFill>
          <a:ln w="9525">
            <a:solidFill>
              <a:srgbClr val="849FC4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 rot="-2269335">
            <a:off x="2133600" y="3505200"/>
            <a:ext cx="2362200" cy="685800"/>
          </a:xfrm>
          <a:prstGeom prst="ellipse">
            <a:avLst/>
          </a:prstGeom>
          <a:solidFill>
            <a:srgbClr val="B2C3DA"/>
          </a:solidFill>
          <a:ln w="9525">
            <a:solidFill>
              <a:srgbClr val="849FC4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 rot="4292809">
            <a:off x="3733800" y="4038600"/>
            <a:ext cx="2362200" cy="685800"/>
          </a:xfrm>
          <a:prstGeom prst="ellipse">
            <a:avLst/>
          </a:prstGeom>
          <a:solidFill>
            <a:srgbClr val="B2C3DA"/>
          </a:solidFill>
          <a:ln w="9525">
            <a:solidFill>
              <a:srgbClr val="849FC4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 rot="1948208">
            <a:off x="4495800" y="3352800"/>
            <a:ext cx="2362200" cy="685800"/>
          </a:xfrm>
          <a:prstGeom prst="ellipse">
            <a:avLst/>
          </a:prstGeom>
          <a:solidFill>
            <a:srgbClr val="B2C3DA"/>
          </a:solidFill>
          <a:ln w="9525">
            <a:solidFill>
              <a:srgbClr val="849FC4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 rot="-116496">
            <a:off x="4800600" y="2590800"/>
            <a:ext cx="2362200" cy="685800"/>
          </a:xfrm>
          <a:prstGeom prst="ellipse">
            <a:avLst/>
          </a:prstGeom>
          <a:solidFill>
            <a:srgbClr val="B2C3DA"/>
          </a:solidFill>
          <a:ln w="9525">
            <a:solidFill>
              <a:srgbClr val="849FC4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 rot="-3965338">
            <a:off x="2743200" y="3962400"/>
            <a:ext cx="2362200" cy="685800"/>
          </a:xfrm>
          <a:prstGeom prst="ellipse">
            <a:avLst/>
          </a:prstGeom>
          <a:solidFill>
            <a:srgbClr val="B2C3DA"/>
          </a:solidFill>
          <a:ln w="9525">
            <a:solidFill>
              <a:srgbClr val="849FC4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4038600" y="24384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26" name="fincl_01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08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5" name="Oval 15"/>
          <p:cNvSpPr>
            <a:spLocks noChangeArrowheads="1"/>
          </p:cNvSpPr>
          <p:nvPr/>
        </p:nvSpPr>
        <p:spPr bwMode="auto">
          <a:xfrm>
            <a:off x="4419600" y="2895600"/>
            <a:ext cx="1524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28" name="Picture 16" descr="nature2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-344488"/>
            <a:ext cx="7202487" cy="720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8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6"/>
                </p:tgtEl>
              </p:cMediaNode>
            </p:audio>
          </p:childTnLst>
        </p:cTn>
      </p:par>
    </p:tnLst>
    <p:bldLst>
      <p:bldP spid="13315" grpId="0" animBg="1"/>
      <p:bldP spid="13316" grpId="0" animBg="1"/>
      <p:bldP spid="13317" grpId="0" animBg="1"/>
      <p:bldP spid="13318" grpId="0" animBg="1"/>
      <p:bldP spid="13319" grpId="0" animBg="1"/>
      <p:bldP spid="13320" grpId="0" animBg="1"/>
      <p:bldP spid="13321" grpId="0" animBg="1"/>
      <p:bldP spid="13322" grpId="0" animBg="1"/>
      <p:bldP spid="13323" grpId="0" animBg="1"/>
      <p:bldP spid="133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0"/>
            <a:ext cx="4321175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260475" y="1773238"/>
            <a:ext cx="7019925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1052513"/>
            <a:ext cx="5578475" cy="658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708400" y="5013325"/>
            <a:ext cx="1368425" cy="865188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200" b="1">
                <a:solidFill>
                  <a:srgbClr val="009900"/>
                </a:solidFill>
              </a:rPr>
              <a:t>ПБС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2781300"/>
            <a:ext cx="4762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4724400"/>
            <a:ext cx="189388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835150" y="2852738"/>
            <a:ext cx="504825" cy="10080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713" y="2781300"/>
            <a:ext cx="6477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MCj0232180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8175" y="544513"/>
            <a:ext cx="79216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AutoShape 11"/>
          <p:cNvSpPr>
            <a:spLocks noChangeArrowheads="1"/>
          </p:cNvSpPr>
          <p:nvPr/>
        </p:nvSpPr>
        <p:spPr bwMode="auto">
          <a:xfrm flipH="1">
            <a:off x="4716463" y="188913"/>
            <a:ext cx="1943100" cy="1401762"/>
          </a:xfrm>
          <a:prstGeom prst="cloudCallout">
            <a:avLst>
              <a:gd name="adj1" fmla="val -81704"/>
              <a:gd name="adj2" fmla="val 5056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5292725" y="620713"/>
            <a:ext cx="863600" cy="725487"/>
          </a:xfrm>
          <a:custGeom>
            <a:avLst/>
            <a:gdLst>
              <a:gd name="T0" fmla="*/ 434199 w 21600"/>
              <a:gd name="T1" fmla="*/ 73456 h 21600"/>
              <a:gd name="T2" fmla="*/ 117066 w 21600"/>
              <a:gd name="T3" fmla="*/ 362744 h 21600"/>
              <a:gd name="T4" fmla="*/ 434199 w 21600"/>
              <a:gd name="T5" fmla="*/ 725487 h 21600"/>
              <a:gd name="T6" fmla="*/ 746534 w 21600"/>
              <a:gd name="T7" fmla="*/ 36274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EE130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97" name="1_01Track1(1)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825" y="36449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63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04046E-6 C 0.00122 -0.01318 0.00226 -0.02358 0.00521 -0.03607 C 0.01267 -0.01457 0.01024 -0.02474 0.01024 0.01688 C 0.01024 0.02035 0.00903 0.01041 0.00868 0.00717 C 0.00451 -0.02081 0.00886 0.00463 0.00521 -0.01665 C 0.00087 0.01434 0.00052 0.05087 0.00347 -0.0504 C 0.01198 -0.04439 0.01458 -0.03815 0.01875 -0.02636 C 0.01823 -0.01919 0.0184 -0.01179 0.01719 -0.00462 C 0.01649 -0.00208 0.01372 -0.00023 0.01372 0.00254 C 0.01372 0.00994 0.01597 0.01688 0.01719 0.02405 C 0.01875 0.02174 0.03195 0.00439 0.03229 -1.04046E-6 C 0.0342 -0.0185 0.0309 -0.02751 0.02743 -0.04324 C 0.025 -0.04162 0.02188 -0.04139 0.02066 -0.03838 C 0.01563 -0.02543 0.0184 -0.0141 0.0257 -0.00717 C 0.0283 0.00463 0.02899 0.01156 0.02743 0.02405 C 0.01458 0.0222 0.00833 0.02567 0.00174 0.01202 C 0.00226 0.00093 0.00261 -0.0104 0.00347 -0.0215 C 0.00399 -0.02728 0.00886 -0.03468 0.00347 -0.04069 C -0.00035 -0.04485 -0.00573 -0.04393 -0.01024 -0.04555 C -0.01389 -0.02659 -0.01684 -0.01988 -0.01024 0.00254 C -0.00799 0.00971 0.00017 0.01688 0.00521 0.02174 C 0.00469 0.01364 0.00434 0.00555 0.00347 -0.00231 C 0.00278 -0.00879 -8.33333E-7 -0.0215 -8.33333E-7 -0.02127 C 0.00122 -0.02474 0.00156 -0.0289 0.00347 -0.03098 C 0.01372 -0.04324 0.01632 -0.01595 0.02066 -0.00717 C 0.00729 0.00624 0.0059 -0.00046 0.01198 0.01919 C 0.01285 0.02197 0.01406 0.02405 0.01528 0.02636 C 0.01858 -0.00855 0.01823 0.00393 0.01528 -0.0504 C 0.01528 -0.05295 0.01198 -0.05734 0.01372 -0.05734 C 0.01892 -0.05734 0.02639 -0.04139 0.02899 -0.03607 C 0.02795 -0.03329 0.02743 -0.02983 0.0257 -0.02867 C 0.00747 -0.01711 0.01806 -0.03561 0.01024 -0.01919 C 0.01285 0.00116 0.0099 -0.00717 0.02066 -1.04046E-6 " pathEditMode="relative" rAng="0" ptsTypes="ffffffffffffffffffffffffffffffffA">
                                      <p:cBhvr>
                                        <p:cTn id="20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3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3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31214E-6 C 8.33333E-7 0.00231 -0.00017 0.00439 0.00017 0.00647 C 0.00017 0.0067 0.00104 0.00647 0.00139 0.00647 C 0.00208 0.00601 0.00191 0.00532 0.00208 0.00508 C 0.00208 0.00323 0.00191 0.00138 0.00226 -0.00046 C 0.00226 -0.0007 0.00278 -0.00116 0.00312 -0.00093 C 0.00347 -0.00046 0.00347 2.31214E-6 0.00347 0.00069 C 0.00347 0.00208 0.00347 0.0037 0.0033 0.00532 C 0.00312 0.00578 0.00295 0.00647 0.00278 0.00693 C 0.0026 0.00717 0.00226 0.0074 0.0026 0.00763 C 0.00278 0.00763 0.00312 0.00717 0.00347 0.00717 C 0.00469 0.00578 0.00434 0.00647 0.00486 0.00532 C 0.00486 0.00323 0.00469 0.00092 0.00521 -0.00139 C 0.00521 -0.00185 0.0059 -0.00255 0.0059 -0.00231 C 0.00608 0.00046 0.00573 0.00323 0.00555 0.00578 C 0.00555 0.00624 0.00486 0.00693 0.00538 0.0074 C 0.00555 0.00763 0.00625 0.00693 0.0066 0.00693 C 0.00694 0.00647 0.00729 0.00601 0.00764 0.00532 C 0.00816 0.00485 0.00729 0.00439 0.00712 0.00393 C 0.00677 0.00254 0.00573 0.00138 0.00538 0.00023 C 0.00521 -0.00046 0.00538 -0.00116 0.00521 -0.00185 C 0.00503 -0.00208 0.00469 -0.00162 0.00451 -0.00139 C 0.00451 -0.00116 0.00434 -0.00093 0.00434 -0.00046 C 0.00399 0.00138 0.00451 0.00046 0.00347 0.00162 C 0.00347 0.00185 0.0033 0.00254 0.00312 0.003 C 0.00295 0.00323 0.0026 0.00323 0.0026 0.00347 C 0.00226 0.00416 0.00208 0.00485 0.00174 0.00555 C 0.00191 0.00416 0.00191 -0.00046 0.00312 -0.00185 " pathEditMode="relative" rAng="0" ptsTypes="fffffffffffffffffffffffffffA">
                                      <p:cBhvr>
                                        <p:cTn id="30" dur="3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7"/>
                </p:tgtEl>
              </p:cMediaNode>
            </p:audio>
          </p:childTnLst>
        </p:cTn>
      </p:par>
    </p:tnLst>
    <p:bldLst>
      <p:bldP spid="16396" grpId="0" animBg="1"/>
      <p:bldP spid="16396" grpId="1" animBg="1"/>
      <p:bldP spid="1639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0"/>
            <a:ext cx="4321175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260475" y="1773238"/>
            <a:ext cx="7019925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1052513"/>
            <a:ext cx="5578475" cy="658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708400" y="5013325"/>
            <a:ext cx="1368425" cy="865188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200" b="1">
                <a:solidFill>
                  <a:srgbClr val="009900"/>
                </a:solidFill>
              </a:rPr>
              <a:t>ПБС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2781300"/>
            <a:ext cx="4762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4724400"/>
            <a:ext cx="189388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835150" y="2852738"/>
            <a:ext cx="504825" cy="10080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2781300"/>
            <a:ext cx="6477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 descr="MCj0232180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8175" y="544513"/>
            <a:ext cx="79216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AutoShape 11"/>
          <p:cNvSpPr>
            <a:spLocks noChangeArrowheads="1"/>
          </p:cNvSpPr>
          <p:nvPr/>
        </p:nvSpPr>
        <p:spPr bwMode="auto">
          <a:xfrm flipH="1">
            <a:off x="4716463" y="188913"/>
            <a:ext cx="1943100" cy="1401762"/>
          </a:xfrm>
          <a:prstGeom prst="cloudCallout">
            <a:avLst>
              <a:gd name="adj1" fmla="val -81704"/>
              <a:gd name="adj2" fmla="val 5056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5292725" y="620713"/>
            <a:ext cx="863600" cy="725487"/>
          </a:xfrm>
          <a:custGeom>
            <a:avLst/>
            <a:gdLst>
              <a:gd name="T0" fmla="*/ 434199 w 21600"/>
              <a:gd name="T1" fmla="*/ 73456 h 21600"/>
              <a:gd name="T2" fmla="*/ 117066 w 21600"/>
              <a:gd name="T3" fmla="*/ 362744 h 21600"/>
              <a:gd name="T4" fmla="*/ 434199 w 21600"/>
              <a:gd name="T5" fmla="*/ 725487 h 21600"/>
              <a:gd name="T6" fmla="*/ 746534 w 21600"/>
              <a:gd name="T7" fmla="*/ 36274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EE130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04046E-6 C 0.00122 -0.01318 0.00226 -0.02358 0.00521 -0.03607 C 0.01267 -0.01457 0.01024 -0.02474 0.01024 0.01688 C 0.01024 0.02035 0.00903 0.01041 0.00868 0.00717 C 0.00451 -0.02081 0.00886 0.00463 0.00521 -0.01665 C 0.00087 0.01434 0.00052 0.05087 0.00347 -0.0504 C 0.01198 -0.04439 0.01458 -0.03815 0.01875 -0.02636 C 0.01823 -0.01919 0.0184 -0.01179 0.01719 -0.00462 C 0.01649 -0.00208 0.01372 -0.00023 0.01372 0.00254 C 0.01372 0.00994 0.01597 0.01688 0.01719 0.02405 C 0.01875 0.02174 0.03195 0.00439 0.03229 -1.04046E-6 C 0.0342 -0.0185 0.0309 -0.02751 0.02743 -0.04324 C 0.025 -0.04162 0.02188 -0.04139 0.02066 -0.03838 C 0.01563 -0.02543 0.0184 -0.0141 0.0257 -0.00717 C 0.0283 0.00463 0.02899 0.01156 0.02743 0.02405 C 0.01458 0.0222 0.00833 0.02567 0.00174 0.01202 C 0.00226 0.00093 0.00261 -0.0104 0.00347 -0.0215 C 0.00399 -0.02728 0.00886 -0.03468 0.00347 -0.04069 C -0.00035 -0.04485 -0.00573 -0.04393 -0.01024 -0.04555 C -0.01389 -0.02659 -0.01684 -0.01988 -0.01024 0.00254 C -0.00799 0.00971 0.00017 0.01688 0.00521 0.02174 C 0.00469 0.01364 0.00434 0.00555 0.00347 -0.00231 C 0.00278 -0.00879 -8.33333E-7 -0.0215 -8.33333E-7 -0.02127 C 0.00122 -0.02474 0.00156 -0.0289 0.00347 -0.03098 C 0.01372 -0.04324 0.01632 -0.01595 0.02066 -0.00717 C 0.00729 0.00624 0.0059 -0.00046 0.01198 0.01919 C 0.01285 0.02197 0.01406 0.02405 0.01528 0.02636 C 0.01858 -0.00855 0.01823 0.00393 0.01528 -0.0504 C 0.01528 -0.05295 0.01198 -0.05734 0.01372 -0.05734 C 0.01892 -0.05734 0.02639 -0.04139 0.02899 -0.03607 C 0.02795 -0.03329 0.02743 -0.02983 0.0257 -0.02867 C 0.00747 -0.01711 0.01806 -0.03561 0.01024 -0.01919 C 0.01285 0.00116 0.0099 -0.00717 0.02066 -1.04046E-6 " pathEditMode="relative" rAng="0" ptsTypes="ffffffffffffffffffffffffffffffffA">
                                      <p:cBhvr>
                                        <p:cTn id="17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3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31214E-6 C 8.33333E-7 0.00231 -0.00017 0.00439 0.00017 0.00647 C 0.00017 0.0067 0.00104 0.00647 0.00139 0.00647 C 0.00208 0.00601 0.00191 0.00532 0.00208 0.00508 C 0.00208 0.00323 0.00191 0.00138 0.00226 -0.00046 C 0.00226 -0.0007 0.00278 -0.00116 0.00312 -0.00093 C 0.00347 -0.00046 0.00347 2.31214E-6 0.00347 0.00069 C 0.00347 0.00208 0.00347 0.0037 0.0033 0.00532 C 0.00312 0.00578 0.00295 0.00647 0.00278 0.00693 C 0.0026 0.00717 0.00226 0.0074 0.0026 0.00763 C 0.00278 0.00763 0.00312 0.00717 0.00347 0.00717 C 0.00469 0.00578 0.00434 0.00647 0.00486 0.00532 C 0.00486 0.00323 0.00469 0.00092 0.00521 -0.00139 C 0.00521 -0.00185 0.0059 -0.00255 0.0059 -0.00231 C 0.00608 0.00046 0.00573 0.00323 0.00555 0.00578 C 0.00555 0.00624 0.00486 0.00693 0.00538 0.0074 C 0.00555 0.00763 0.00625 0.00693 0.0066 0.00693 C 0.00694 0.00647 0.00729 0.00601 0.00764 0.00532 C 0.00816 0.00485 0.00729 0.00439 0.00712 0.00393 C 0.00677 0.00254 0.00573 0.00138 0.00538 0.00023 C 0.00521 -0.00046 0.00538 -0.00116 0.00521 -0.00185 C 0.00503 -0.00208 0.00469 -0.00162 0.00451 -0.00139 C 0.00451 -0.00116 0.00434 -0.00093 0.00434 -0.00046 C 0.00399 0.00138 0.00451 0.00046 0.00347 0.00162 C 0.00347 0.00185 0.0033 0.00254 0.00312 0.003 C 0.00295 0.00323 0.0026 0.00323 0.0026 0.00347 C 0.00226 0.00416 0.00208 0.00485 0.00174 0.00555 C 0.00191 0.00416 0.00191 -0.00046 0.00312 -0.00185 " pathEditMode="relative" rAng="0" ptsTypes="fffffffffffffffffffffffffffA">
                                      <p:cBhvr>
                                        <p:cTn id="27" dur="3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 animBg="1"/>
      <p:bldP spid="17420" grpId="1" animBg="1"/>
      <p:bldP spid="17420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Слайд" r:id="rId3" imgW="4572000" imgH="3429000" progId="PowerPoint.Slide.8">
              <p:embed/>
            </p:oleObj>
          </a:graphicData>
        </a:graphic>
      </p:graphicFrame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-757238" y="4868863"/>
            <a:ext cx="1047751" cy="914400"/>
          </a:xfrm>
          <a:custGeom>
            <a:avLst/>
            <a:gdLst>
              <a:gd name="T0" fmla="*/ 526786 w 21600"/>
              <a:gd name="T1" fmla="*/ 92583 h 21600"/>
              <a:gd name="T2" fmla="*/ 142028 w 21600"/>
              <a:gd name="T3" fmla="*/ 457200 h 21600"/>
              <a:gd name="T4" fmla="*/ 526786 w 21600"/>
              <a:gd name="T5" fmla="*/ 914400 h 21600"/>
              <a:gd name="T6" fmla="*/ 905723 w 21600"/>
              <a:gd name="T7" fmla="*/ 457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3505200" y="0"/>
            <a:ext cx="1295400" cy="20574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8305800" y="2667000"/>
            <a:ext cx="533400" cy="1600200"/>
          </a:xfrm>
          <a:prstGeom prst="moon">
            <a:avLst>
              <a:gd name="adj" fmla="val 50000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6593E-6 C 0.00382 -0.00788 0.00747 -0.01297 0.01354 -0.01807 C 0.01893 -0.02943 0.03108 -0.04032 0.04045 -0.04519 C 0.05209 -0.06095 0.0467 -0.05538 0.05591 -0.0635 C 0.06337 -0.07879 0.07552 -0.08667 0.08629 -0.09733 C 0.09323 -0.10428 0.09844 -0.1117 0.1066 -0.11541 C 0.10851 -0.11772 0.1099 -0.12027 0.11181 -0.12213 C 0.1132 -0.12352 0.11563 -0.12282 0.11667 -0.12445 C 0.11806 -0.12607 0.11771 -0.12908 0.11858 -0.13117 C 0.11945 -0.13372 0.12032 -0.13626 0.12188 -0.13812 C 0.12604 -0.14322 0.13559 -0.15156 0.13559 -0.15156 C 0.13663 -0.15388 0.13733 -0.15666 0.13889 -0.15851 C 0.13924 -0.15898 0.15139 -0.16964 0.15417 -0.17195 C 0.15608 -0.17358 0.15712 -0.17682 0.15903 -0.17867 C 0.16077 -0.18007 0.16268 -0.1803 0.16424 -0.18099 C 0.1757 -0.19606 0.19011 -0.20973 0.2033 -0.22178 C 0.21302 -0.23082 0.22084 -0.24426 0.23021 -0.25353 C 0.23577 -0.25863 0.24462 -0.26141 0.2507 -0.26465 C 0.26007 -0.27717 0.27327 -0.28876 0.28629 -0.29409 C 0.29202 -0.30197 0.29896 -0.311 0.30677 -0.31448 C 0.31997 -0.33302 0.33594 -0.34229 0.35417 -0.34855 C 0.36563 -0.3599 0.37761 -0.36153 0.39132 -0.36431 C 0.4349 -0.38424 0.48368 -0.36964 0.52882 -0.36199 C 0.54497 -0.35643 0.55938 -0.34878 0.57604 -0.34623 C 0.58247 -0.34414 0.58854 -0.34136 0.59479 -0.33951 C 0.60938 -0.32004 0.59011 -0.34322 0.60677 -0.33047 C 0.61216 -0.3263 0.61441 -0.31749 0.62032 -0.31216 C 0.62882 -0.29501 0.61962 -0.30961 0.64896 -0.30312 C 0.65313 -0.3022 0.65625 -0.29432 0.6592 -0.292 C 0.66389 -0.28806 0.66945 -0.28667 0.67448 -0.28296 C 0.68091 -0.2781 0.68785 -0.27323 0.69462 -0.26929 C 0.69809 -0.26744 0.70486 -0.26465 0.70486 -0.26465 C 0.71719 -0.24843 0.71077 -0.25353 0.72361 -0.24658 C 0.73056 -0.23754 0.7415 -0.22363 0.7507 -0.21946 C 0.75764 -0.21019 0.7665 -0.20695 0.77622 -0.2037 C 0.78195 -0.19606 0.78646 -0.19351 0.79323 -0.18794 C 0.80903 -0.1752 0.79688 -0.17983 0.81511 -0.17659 C 0.825 -0.17265 0.83525 -0.16871 0.84549 -0.16523 C 0.85018 -0.15643 0.85695 -0.15341 0.86424 -0.14947 C 0.88525 -0.13881 0.90087 -0.13186 0.92361 -0.12908 C 0.93282 -0.12653 0.9415 -0.12306 0.9507 -0.12004 C 0.98386 -0.08598 1.05434 -0.10197 1.08473 -0.10197 " pathEditMode="relative" ptsTypes="fffffffffffffffffffffffffffffffffffffffffA">
                                      <p:cBhvr>
                                        <p:cTn id="25" dur="5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24579" grpId="1" animBg="1"/>
      <p:bldP spid="24580" grpId="0" animBg="1"/>
      <p:bldP spid="2458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25</Words>
  <Application>Microsoft Office PowerPoint</Application>
  <PresentationFormat>Экран (4:3)</PresentationFormat>
  <Paragraphs>8</Paragraphs>
  <Slides>7</Slides>
  <Notes>1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Слайд</vt:lpstr>
      <vt:lpstr>Презентация для родителей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ООО Газпром инвест Запад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родителей</dc:title>
  <dc:creator>user</dc:creator>
  <cp:lastModifiedBy>3030</cp:lastModifiedBy>
  <cp:revision>2</cp:revision>
  <dcterms:created xsi:type="dcterms:W3CDTF">2015-02-11T11:23:54Z</dcterms:created>
  <dcterms:modified xsi:type="dcterms:W3CDTF">2015-06-22T18:50:51Z</dcterms:modified>
</cp:coreProperties>
</file>