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7" r:id="rId2"/>
    <p:sldId id="256" r:id="rId3"/>
    <p:sldId id="278" r:id="rId4"/>
    <p:sldId id="279" r:id="rId5"/>
    <p:sldId id="273" r:id="rId6"/>
    <p:sldId id="274" r:id="rId7"/>
    <p:sldId id="276" r:id="rId8"/>
  </p:sldIdLst>
  <p:sldSz cx="9144000" cy="6858000" type="screen4x3"/>
  <p:notesSz cx="6735763" cy="98694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4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63" autoAdjust="0"/>
    <p:restoredTop sz="94660"/>
  </p:normalViewPr>
  <p:slideViewPr>
    <p:cSldViewPr>
      <p:cViewPr varScale="1">
        <p:scale>
          <a:sx n="59" d="100"/>
          <a:sy n="59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3197B-26A9-4D06-9CD3-F191E3DF981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ED023-7306-4D88-A96A-91B809DCE1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92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spring-wallpaper-seasons4123.jpg"/>
          <p:cNvPicPr>
            <a:picLocks noChangeAspect="1" noChangeArrowheads="1"/>
          </p:cNvPicPr>
          <p:nvPr/>
        </p:nvPicPr>
        <p:blipFill>
          <a:blip r:embed="rId2"/>
          <a:srcRect l="11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6324600" cy="20574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«Путешествие по лесу»</a:t>
            </a:r>
            <a:endParaRPr lang="ru-RU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705600" cy="16764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400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МБДОУ ЦРР детский сад № 462 г.о.Самара</a:t>
            </a:r>
            <a:endParaRPr lang="ru-RU" sz="2400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2400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err="1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Галочкина</a:t>
            </a:r>
            <a:r>
              <a:rPr lang="ru-RU" sz="2400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Елена Юрьевна</a:t>
            </a:r>
            <a:endParaRPr lang="ru-RU" sz="2400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ля\Desktop\spring-wallpaper-seasons4123.jpg"/>
          <p:cNvPicPr>
            <a:picLocks noChangeAspect="1" noChangeArrowheads="1"/>
          </p:cNvPicPr>
          <p:nvPr/>
        </p:nvPicPr>
        <p:blipFill>
          <a:blip r:embed="rId2"/>
          <a:srcRect l="11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Оля\Desktop\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91572" y="1981200"/>
            <a:ext cx="3984552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Оля\Desktop\derevya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2463282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3" descr="C:\Users\Оля\Desktop\tablica-gribov.jpg"/>
          <p:cNvPicPr>
            <a:picLocks noChangeAspect="1" noChangeArrowheads="1"/>
          </p:cNvPicPr>
          <p:nvPr/>
        </p:nvPicPr>
        <p:blipFill>
          <a:blip r:embed="rId5" cstate="print"/>
          <a:srcRect b="29958"/>
          <a:stretch>
            <a:fillRect/>
          </a:stretch>
        </p:blipFill>
        <p:spPr bwMode="auto">
          <a:xfrm>
            <a:off x="6400800" y="4114800"/>
            <a:ext cx="2438400" cy="2112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C:\Users\Оля\Desktop\орехи.jpeg"/>
          <p:cNvPicPr>
            <a:picLocks noChangeAspect="1" noChangeArrowheads="1"/>
          </p:cNvPicPr>
          <p:nvPr/>
        </p:nvPicPr>
        <p:blipFill>
          <a:blip r:embed="rId6"/>
          <a:srcRect l="11905" t="10311" r="11905" b="9778"/>
          <a:stretch>
            <a:fillRect/>
          </a:stretch>
        </p:blipFill>
        <p:spPr bwMode="auto">
          <a:xfrm>
            <a:off x="228600" y="3429000"/>
            <a:ext cx="2556388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Оля\Desktop\i.jpeg"/>
          <p:cNvPicPr>
            <a:picLocks noChangeAspect="1" noChangeArrowheads="1"/>
          </p:cNvPicPr>
          <p:nvPr/>
        </p:nvPicPr>
        <p:blipFill>
          <a:blip r:embed="rId7"/>
          <a:srcRect l="9302"/>
          <a:stretch>
            <a:fillRect/>
          </a:stretch>
        </p:blipFill>
        <p:spPr bwMode="auto">
          <a:xfrm>
            <a:off x="3200400" y="4419600"/>
            <a:ext cx="2667000" cy="2205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Оля\Desktop\1a8686d424f6dc9898e5ece54c9fc5d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152400"/>
            <a:ext cx="2895600" cy="2165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Оля\Desktop\1976 raz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600200"/>
            <a:ext cx="2793093" cy="2104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ля\Desktop\spring-wallpaper-seasons4123.jpg"/>
          <p:cNvPicPr>
            <a:picLocks noChangeAspect="1" noChangeArrowheads="1"/>
          </p:cNvPicPr>
          <p:nvPr/>
        </p:nvPicPr>
        <p:blipFill>
          <a:blip r:embed="rId2"/>
          <a:srcRect l="11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3" descr="C:\Users\Оля\Desktop\Шишкин И.И. первый сне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4419600" cy="279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Оля\Desktop\Левитан Золотая осень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"/>
            <a:ext cx="4353117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Оля\Desktop\левитан ранняя весн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733800"/>
            <a:ext cx="4419600" cy="295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Текст 13"/>
          <p:cNvSpPr txBox="1">
            <a:spLocks/>
          </p:cNvSpPr>
          <p:nvPr/>
        </p:nvSpPr>
        <p:spPr>
          <a:xfrm>
            <a:off x="1524000" y="6019800"/>
            <a:ext cx="2743200" cy="654843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Левитан «Ранняя весна»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 11"/>
          <p:cNvSpPr txBox="1">
            <a:spLocks/>
          </p:cNvSpPr>
          <p:nvPr/>
        </p:nvSpPr>
        <p:spPr>
          <a:xfrm>
            <a:off x="1676400" y="2667000"/>
            <a:ext cx="2819400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Шишкин « Первый снег»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Оля\Desktop\Щищкин И.И. Уторо в сосновом лесу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429000"/>
            <a:ext cx="4495800" cy="3060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Текст 11"/>
          <p:cNvSpPr txBox="1">
            <a:spLocks/>
          </p:cNvSpPr>
          <p:nvPr/>
        </p:nvSpPr>
        <p:spPr>
          <a:xfrm>
            <a:off x="6096000" y="5638800"/>
            <a:ext cx="2895600" cy="8117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Шишкин  И.И.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«Утро в сосновом лесу»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13"/>
          <p:cNvSpPr>
            <a:spLocks noGrp="1"/>
          </p:cNvSpPr>
          <p:nvPr>
            <p:ph type="body" idx="1"/>
          </p:nvPr>
        </p:nvSpPr>
        <p:spPr>
          <a:xfrm>
            <a:off x="5486400" y="2590800"/>
            <a:ext cx="3355975" cy="42624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Левитан «Золотая осень»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Оля\Desktop\spring-wallpaper-seasons4123.jpg"/>
          <p:cNvPicPr>
            <a:picLocks noChangeAspect="1" noChangeArrowheads="1"/>
          </p:cNvPicPr>
          <p:nvPr/>
        </p:nvPicPr>
        <p:blipFill>
          <a:blip r:embed="rId2"/>
          <a:srcRect l="11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Оля\Desktop\древес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8288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52400"/>
            <a:ext cx="2498481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Оля\Desktop\0015-010-A-igrali-oni-t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319375">
            <a:off x="1600397" y="408502"/>
            <a:ext cx="1779598" cy="1277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Оля\Desktop\230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41606">
            <a:off x="357708" y="411209"/>
            <a:ext cx="1913593" cy="146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C:\Users\Оля\Desktop\d209maraka_average_1_1_1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905000"/>
            <a:ext cx="2057400" cy="112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Оля\Desktop\мебель детская.jpg"/>
          <p:cNvPicPr>
            <a:picLocks noChangeAspect="1" noChangeArrowheads="1"/>
          </p:cNvPicPr>
          <p:nvPr/>
        </p:nvPicPr>
        <p:blipFill>
          <a:blip r:embed="rId8">
            <a:lum contrast="10000"/>
          </a:blip>
          <a:srcRect/>
          <a:stretch>
            <a:fillRect/>
          </a:stretch>
        </p:blipFill>
        <p:spPr bwMode="auto">
          <a:xfrm>
            <a:off x="6324600" y="838200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Оля\Desktop\дом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3505200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Оля\Desktop\кухонную утварь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5029200"/>
            <a:ext cx="16764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Оля\Desktop\бумага2.jpg"/>
          <p:cNvPicPr>
            <a:picLocks noChangeAspect="1" noChangeArrowheads="1"/>
          </p:cNvPicPr>
          <p:nvPr/>
        </p:nvPicPr>
        <p:blipFill>
          <a:blip r:embed="rId11"/>
          <a:srcRect l="49872" t="18461"/>
          <a:stretch>
            <a:fillRect/>
          </a:stretch>
        </p:blipFill>
        <p:spPr bwMode="auto">
          <a:xfrm>
            <a:off x="3962400" y="4876800"/>
            <a:ext cx="1378644" cy="168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0" descr="C:\Users\Оля\Desktop\бумаг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4800600"/>
            <a:ext cx="13716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C:\Users\Оля\Desktop\конструктор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2819400"/>
            <a:ext cx="2133600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C:\Users\Оля\Desktop\0003-003-Istorij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0" y="4114800"/>
            <a:ext cx="1981200" cy="152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3" descr="C:\Users\Оля\Desktop\mdi234do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5638800"/>
            <a:ext cx="2025571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я\Desktop\spring-wallpaper-seasons4123.jpg"/>
          <p:cNvPicPr>
            <a:picLocks noChangeAspect="1" noChangeArrowheads="1"/>
          </p:cNvPicPr>
          <p:nvPr/>
        </p:nvPicPr>
        <p:blipFill>
          <a:blip r:embed="rId2"/>
          <a:srcRect l="11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62000" y="533400"/>
            <a:ext cx="7848600" cy="5886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esktop\spring-wallpaper-seasons4123.jpg"/>
          <p:cNvPicPr>
            <a:picLocks noChangeAspect="1" noChangeArrowheads="1"/>
          </p:cNvPicPr>
          <p:nvPr/>
        </p:nvPicPr>
        <p:blipFill>
          <a:blip r:embed="rId2"/>
          <a:srcRect l="11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742947" cy="5814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я\Desktop\spring-wallpaper-seasons4123.jpg"/>
          <p:cNvPicPr>
            <a:picLocks noChangeAspect="1" noChangeArrowheads="1"/>
          </p:cNvPicPr>
          <p:nvPr/>
        </p:nvPicPr>
        <p:blipFill>
          <a:blip r:embed="rId2"/>
          <a:srcRect l="11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5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природу! </a:t>
            </a:r>
            <a:endParaRPr lang="ru-RU" sz="5400" b="1" dirty="0">
              <a:ln w="50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80999" y="1295400"/>
            <a:ext cx="8302003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</Template>
  <TotalTime>264</TotalTime>
  <Words>44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預設簡報設計</vt:lpstr>
      <vt:lpstr>«Путешествие по лесу»</vt:lpstr>
      <vt:lpstr>Слайд 2</vt:lpstr>
      <vt:lpstr>Слайд 3</vt:lpstr>
      <vt:lpstr>Слайд 4</vt:lpstr>
      <vt:lpstr>Слайд 5</vt:lpstr>
      <vt:lpstr>Слайд 6</vt:lpstr>
      <vt:lpstr>Берегите природу!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дом</cp:lastModifiedBy>
  <cp:revision>39</cp:revision>
  <dcterms:created xsi:type="dcterms:W3CDTF">2014-11-05T19:04:09Z</dcterms:created>
  <dcterms:modified xsi:type="dcterms:W3CDTF">2015-06-07T17:10:48Z</dcterms:modified>
</cp:coreProperties>
</file>