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945688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08705-EB70-4191-A602-4B3DEBE989C2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56F62-8DA6-4BA9-A27B-2FE94805F5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96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976B8-E07E-45C0-A799-2CA971EC493C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569" y="3257550"/>
            <a:ext cx="795655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B481E-E7A5-4254-8E3F-32E0B32AAF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04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28.05.2015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57517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Познавательно-творческий проект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«Радуга»</a:t>
            </a:r>
          </a:p>
          <a:p>
            <a:pPr algn="ctr"/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6056" y="5229200"/>
            <a:ext cx="3856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Выполнила: Васильева Н. А. </a:t>
            </a:r>
          </a:p>
          <a:p>
            <a:r>
              <a:rPr lang="ru-RU" dirty="0" smtClean="0"/>
              <a:t>Студентка 2 </a:t>
            </a:r>
            <a:r>
              <a:rPr lang="ru-RU" dirty="0"/>
              <a:t>курса </a:t>
            </a:r>
            <a:r>
              <a:rPr lang="ru-RU" dirty="0" smtClean="0"/>
              <a:t>группы ДОП-4-14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144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836712"/>
            <a:ext cx="7128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Цели проекта: </a:t>
            </a:r>
            <a:r>
              <a:rPr lang="ru-RU" sz="2000" dirty="0" smtClean="0"/>
              <a:t>познакомить с </a:t>
            </a:r>
            <a:r>
              <a:rPr lang="ru-RU" sz="2000" dirty="0"/>
              <a:t>дополнительными цветами радуги, через разные виды деятельности.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56200" y="2348880"/>
            <a:ext cx="7200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Задачи</a:t>
            </a:r>
            <a:r>
              <a:rPr lang="ru-RU" sz="2000" b="1" dirty="0" smtClean="0"/>
              <a:t>:</a:t>
            </a:r>
            <a:endParaRPr lang="ru-RU" sz="2000" b="1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знакомить детей с цветовым спектром радуги, помочь запомнить последовательность цветов и находить их окружающих предметах;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учить детей группировать предметы по цвету;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вызывать интерес к исследовательской деятельности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/>
              <a:t>.разработать и внедрить в НОД развивающие дидактические игры сенсорной направленности.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155421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70485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Основные направления реализации проекта:</a:t>
            </a:r>
          </a:p>
          <a:p>
            <a:endParaRPr lang="ru-RU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НОД по ознакомлению детей с природным явлением – Радуга.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Познавательные беседы о цветовом спектре радуги, природных красках.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Рассматривание иллюстраций.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Чтение стихов и сказок о радуге, цветах.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Заучивание стихов.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Просмотр мультфильмов.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Аппликация и рисование.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000" dirty="0"/>
              <a:t>Дидактические, сенсорные, развивающие, подвижные игры по теме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02700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55403"/>
            <a:ext cx="87849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ЭТАПЫ РЕАЛИЗАЦИИ</a:t>
            </a:r>
          </a:p>
          <a:p>
            <a:pPr algn="ctr"/>
            <a:endParaRPr lang="ru-RU" b="1" dirty="0" smtClean="0"/>
          </a:p>
          <a:p>
            <a:r>
              <a:rPr lang="ru-RU" b="1" dirty="0" smtClean="0"/>
              <a:t>1 </a:t>
            </a:r>
            <a:r>
              <a:rPr lang="ru-RU" b="1" dirty="0"/>
              <a:t>этап – подготовительный</a:t>
            </a:r>
            <a:r>
              <a:rPr lang="ru-RU" b="1" dirty="0" smtClean="0"/>
              <a:t>:</a:t>
            </a:r>
            <a:endParaRPr lang="ru-RU" b="1" dirty="0"/>
          </a:p>
          <a:p>
            <a:r>
              <a:rPr lang="ru-RU" dirty="0"/>
              <a:t>Разработка проекта.</a:t>
            </a:r>
          </a:p>
          <a:p>
            <a:r>
              <a:rPr lang="ru-RU" dirty="0"/>
              <a:t>Постановка </a:t>
            </a:r>
            <a:r>
              <a:rPr lang="ru-RU" dirty="0" smtClean="0"/>
              <a:t>проблемы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цели и задач проекта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Составление </a:t>
            </a:r>
            <a:r>
              <a:rPr lang="ru-RU" dirty="0"/>
              <a:t>плана основного </a:t>
            </a:r>
            <a:r>
              <a:rPr lang="ru-RU" dirty="0" smtClean="0"/>
              <a:t>этапа</a:t>
            </a:r>
          </a:p>
          <a:p>
            <a:r>
              <a:rPr lang="ru-RU" dirty="0" smtClean="0"/>
              <a:t>Подбор </a:t>
            </a:r>
            <a:r>
              <a:rPr lang="ru-RU" dirty="0"/>
              <a:t>литературных произведений </a:t>
            </a:r>
            <a:r>
              <a:rPr lang="ru-RU" dirty="0" smtClean="0"/>
              <a:t>по теме.</a:t>
            </a:r>
            <a:endParaRPr lang="ru-RU" dirty="0"/>
          </a:p>
          <a:p>
            <a:r>
              <a:rPr lang="ru-RU" dirty="0"/>
              <a:t>Подбор методических рекомендаций для родителей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/>
              <a:t>2 этап – основной (реализация проекта</a:t>
            </a:r>
            <a:r>
              <a:rPr lang="ru-RU" b="1" dirty="0" smtClean="0"/>
              <a:t>):</a:t>
            </a:r>
          </a:p>
          <a:p>
            <a:r>
              <a:rPr lang="ru-RU" dirty="0"/>
              <a:t>НОД «Что такое радуга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интегрированное НОД «Радужная </a:t>
            </a:r>
            <a:r>
              <a:rPr lang="ru-RU" dirty="0"/>
              <a:t>страна»</a:t>
            </a:r>
            <a:endParaRPr lang="ru-RU" dirty="0" smtClean="0"/>
          </a:p>
          <a:p>
            <a:r>
              <a:rPr lang="ru-RU" dirty="0"/>
              <a:t>НОД по рисованию «Оранжевые бабочки</a:t>
            </a:r>
            <a:r>
              <a:rPr lang="ru-RU" dirty="0" smtClean="0"/>
              <a:t>»</a:t>
            </a:r>
          </a:p>
          <a:p>
            <a:r>
              <a:rPr lang="ru-RU" dirty="0"/>
              <a:t>НОД по лепке «Огурец</a:t>
            </a:r>
            <a:r>
              <a:rPr lang="ru-RU" dirty="0" smtClean="0"/>
              <a:t>»</a:t>
            </a:r>
          </a:p>
          <a:p>
            <a:endParaRPr lang="ru-RU" dirty="0" smtClean="0"/>
          </a:p>
          <a:p>
            <a:r>
              <a:rPr lang="ru-RU" b="1" dirty="0"/>
              <a:t>3 этап – заключительный</a:t>
            </a:r>
            <a:r>
              <a:rPr lang="ru-RU" b="1" dirty="0" smtClean="0"/>
              <a:t>:</a:t>
            </a:r>
            <a:endParaRPr lang="ru-RU" b="1" dirty="0"/>
          </a:p>
          <a:p>
            <a:r>
              <a:rPr lang="ru-RU" dirty="0"/>
              <a:t>Оформление выставки детских работ.</a:t>
            </a:r>
          </a:p>
          <a:p>
            <a:r>
              <a:rPr lang="ru-RU" dirty="0"/>
              <a:t>Оформление выставки художественной литературы по теме проекта.</a:t>
            </a:r>
          </a:p>
          <a:p>
            <a:r>
              <a:rPr lang="ru-RU" dirty="0"/>
              <a:t>Проведение развлечения с родителями и детьми «Радужная эстафета</a:t>
            </a:r>
            <a:r>
              <a:rPr lang="ru-RU" dirty="0" smtClean="0"/>
              <a:t>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465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40768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/>
              <a:t>Ожидаемый результат:</a:t>
            </a:r>
          </a:p>
          <a:p>
            <a:pPr>
              <a:lnSpc>
                <a:spcPct val="150000"/>
              </a:lnSpc>
            </a:pPr>
            <a:endParaRPr lang="ru-RU" sz="2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Дети узнают, что такое радуга и когда ее можно увидеть.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Узнают цветовой спектр радуги и как его запомнить.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Познакомятся с литературными произведениями.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/>
              <a:t>Будет создана выставка работ.</a:t>
            </a:r>
          </a:p>
        </p:txBody>
      </p:sp>
    </p:spTree>
    <p:extLst>
      <p:ext uri="{BB962C8B-B14F-4D97-AF65-F5344CB8AC3E}">
        <p14:creationId xmlns:p14="http://schemas.microsoft.com/office/powerpoint/2010/main" val="20174941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19</TotalTime>
  <Words>262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NewsPrint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Наташа</dc:creator>
  <cp:lastModifiedBy>Наташа</cp:lastModifiedBy>
  <cp:revision>3</cp:revision>
  <cp:lastPrinted>2015-05-27T23:23:36Z</cp:lastPrinted>
  <dcterms:created xsi:type="dcterms:W3CDTF">2015-05-27T23:04:47Z</dcterms:created>
  <dcterms:modified xsi:type="dcterms:W3CDTF">2015-05-27T23:34:25Z</dcterms:modified>
</cp:coreProperties>
</file>