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6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9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5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3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52AA-90C0-4A68-8CF3-361468B12AF7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F246-D014-438B-9AD8-6FF194E9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8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1"/>
            <a:ext cx="9036496" cy="4985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в рощу Декабристов</a:t>
            </a:r>
          </a:p>
          <a:p>
            <a:endParaRPr lang="ru-RU" b="1" spc="50" dirty="0" smtClean="0">
              <a:ln w="11430">
                <a:noFill/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"Осень - рыжая лисичка! -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Говорит моя сестричка, -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На листву она похожа,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Ярко - рыжая ведь тоже.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Ещё красная, как птица,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Не простая, а жар - птица,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Посмотри: кругом красиво </a:t>
            </a: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6600"/>
                </a:solidFill>
              </a:rPr>
              <a:t> И чудесно: просто диво! "</a:t>
            </a:r>
          </a:p>
          <a:p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В солнечный, погожий денёк мы с ребятами ходили на  экскурсию в рощу Декабристов.</a:t>
            </a:r>
          </a:p>
          <a:p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 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Множество эмоций, восторгов, радости доставила прогулка.</a:t>
            </a:r>
          </a:p>
        </p:txBody>
      </p:sp>
      <p:pic>
        <p:nvPicPr>
          <p:cNvPr id="1026" name="Picture 2" descr="G:\в рощу\фото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-48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55" y="692696"/>
            <a:ext cx="3600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в рощу\фото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68" y="4967790"/>
            <a:ext cx="2520279" cy="1890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в рощу\фот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3780"/>
            <a:ext cx="2913644" cy="1942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6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3221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Дети открыли для себя целый мир, полный чудес и загадок</a:t>
            </a:r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.</a:t>
            </a:r>
          </a:p>
          <a:p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 Каждый найденный грибок – подарок осени. </a:t>
            </a:r>
          </a:p>
          <a:p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Независимо от вида гриба дети радовались, как самой большой удаче. </a:t>
            </a:r>
          </a:p>
        </p:txBody>
      </p:sp>
      <p:pic>
        <p:nvPicPr>
          <p:cNvPr id="2050" name="Picture 2" descr="G:\в рощу\фото 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545">
            <a:off x="278100" y="2253984"/>
            <a:ext cx="3262346" cy="2446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 рощу\фото 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689">
            <a:off x="3250455" y="1427615"/>
            <a:ext cx="2322513" cy="3096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в рощу\фото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913">
            <a:off x="5378238" y="1494801"/>
            <a:ext cx="3554916" cy="266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едиа\Мои рисунки\Анимации\Надписи\Линии\Листья\0b2edce00c07068ab472c315c17a27d2.jpe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979">
            <a:off x="678594" y="4352398"/>
            <a:ext cx="3259787" cy="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едиа\Мои рисунки\Анимации\Надписи\Линии\Листья\0b2edce00c07068ab472c315c17a27d2.jpeg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712">
            <a:off x="5222629" y="3786103"/>
            <a:ext cx="3259787" cy="8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6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По дороге Ольга Алексеевна обращала внимание детей на яркую красоту осенних пейзажей, на изменения в природе. </a:t>
            </a:r>
          </a:p>
          <a:p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Напоминая, что нужно беречь каждый кустик, каждое дерево. Не зря народная мудрость утверждает:  «Растение – земли украшение»; «Рощи да леса, всему краю краса». Беседовала о поведении животных и насекомых  в осенний период. </a:t>
            </a:r>
          </a:p>
          <a:p>
            <a:endParaRPr lang="ru-RU" dirty="0"/>
          </a:p>
        </p:txBody>
      </p:sp>
      <p:pic>
        <p:nvPicPr>
          <p:cNvPr id="3074" name="Picture 2" descr="G:\в рощу\фото 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543">
            <a:off x="1214646" y="2804890"/>
            <a:ext cx="2453844" cy="3271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в рощу\фото 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74715"/>
            <a:ext cx="3726268" cy="2794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едиа\Мои рисунки\Анимации\Природа\Времена года\Осень\Листья\br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105">
            <a:off x="3169255" y="2217397"/>
            <a:ext cx="1299969" cy="351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4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Там, где бегают радостные дети в вихре огненно-рыжих </a:t>
            </a:r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листьев, играют 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в </a:t>
            </a:r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прятки - 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создаётся неповторимое осеннее настроение. </a:t>
            </a:r>
          </a:p>
        </p:txBody>
      </p:sp>
      <p:pic>
        <p:nvPicPr>
          <p:cNvPr id="4098" name="Picture 2" descr="G:\в рощу\фото 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r="10703" b="15236"/>
          <a:stretch/>
        </p:blipFill>
        <p:spPr bwMode="auto">
          <a:xfrm>
            <a:off x="313007" y="1484784"/>
            <a:ext cx="3160656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в рощу\фото 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12" y="2771327"/>
            <a:ext cx="2105784" cy="280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в рощу\фото 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r="15734" b="18508"/>
          <a:stretch/>
        </p:blipFill>
        <p:spPr bwMode="auto">
          <a:xfrm>
            <a:off x="5988225" y="3789040"/>
            <a:ext cx="3155775" cy="2592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Медиа\Мои рисунки\Анимации\Природа\Времена года\Осень\Листья\priroda_090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23" y="980728"/>
            <a:ext cx="1284948" cy="13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Медиа\Мои рисунки\Анимации\Природа\Времена года\Осень\Листья\priroda_090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652">
            <a:off x="6923639" y="3132523"/>
            <a:ext cx="1284948" cy="13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2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0851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Непередаваемое 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ощущение счастья... </a:t>
            </a:r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Это 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доброе место. Прекрасное место. Место-мечта. </a:t>
            </a:r>
            <a:endParaRPr lang="ru-RU" sz="2400" b="1" spc="50" dirty="0" smtClean="0">
              <a:ln w="11430">
                <a:noFill/>
              </a:ln>
              <a:solidFill>
                <a:srgbClr val="800000"/>
              </a:solidFill>
            </a:endParaRPr>
          </a:p>
          <a:p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Осень уходит, чтобы </a:t>
            </a:r>
            <a:r>
              <a:rPr lang="ru-RU" sz="2400" b="1" spc="50" dirty="0" smtClean="0">
                <a:ln w="11430">
                  <a:noFill/>
                </a:ln>
                <a:solidFill>
                  <a:srgbClr val="800000"/>
                </a:solidFill>
              </a:rPr>
              <a:t>вернуться</a:t>
            </a:r>
            <a:r>
              <a:rPr lang="ru-RU" sz="2400" b="1" spc="50" dirty="0">
                <a:ln w="11430">
                  <a:noFill/>
                </a:ln>
                <a:solidFill>
                  <a:srgbClr val="800000"/>
                </a:solidFill>
              </a:rPr>
              <a:t>, снова неся с собой счастье и радость. </a:t>
            </a:r>
          </a:p>
        </p:txBody>
      </p:sp>
      <p:pic>
        <p:nvPicPr>
          <p:cNvPr id="5122" name="Picture 2" descr="G:\в рощу\фото 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3886"/>
            <a:ext cx="2783776" cy="208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в рощу\фото 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" y="2853886"/>
            <a:ext cx="2783776" cy="208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в рощу\фото 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4" y="2853886"/>
            <a:ext cx="2783776" cy="208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63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223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ledii rouss</dc:creator>
  <cp:lastModifiedBy>Алексеевна</cp:lastModifiedBy>
  <cp:revision>9</cp:revision>
  <cp:lastPrinted>2014-09-09T15:35:40Z</cp:lastPrinted>
  <dcterms:created xsi:type="dcterms:W3CDTF">2014-09-09T13:35:32Z</dcterms:created>
  <dcterms:modified xsi:type="dcterms:W3CDTF">2015-06-06T13:22:32Z</dcterms:modified>
</cp:coreProperties>
</file>