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9" r:id="rId2"/>
    <p:sldId id="264" r:id="rId3"/>
    <p:sldId id="285" r:id="rId4"/>
    <p:sldId id="287" r:id="rId5"/>
    <p:sldId id="291" r:id="rId6"/>
    <p:sldId id="292" r:id="rId7"/>
    <p:sldId id="295" r:id="rId8"/>
    <p:sldId id="299" r:id="rId9"/>
    <p:sldId id="29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38" autoAdjust="0"/>
  </p:normalViewPr>
  <p:slideViewPr>
    <p:cSldViewPr>
      <p:cViewPr>
        <p:scale>
          <a:sx n="30" d="100"/>
          <a:sy n="30" d="100"/>
        </p:scale>
        <p:origin x="-3084" y="-1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7B453C-C6F5-4CD6-9B31-E23147BAF667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C3E9DE-4146-40CF-9E88-8650C2646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C3E9DE-4146-40CF-9E88-8650C26466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FE9A-445B-4090-85FE-00401076962C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0BAC-2D12-4C11-8D62-E84DE8670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913E-8F89-4B5B-9CB1-72278866077A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399C-BA8C-4806-96E4-B883788FD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338B-944B-48A6-A3BA-73E0F2C24175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F5321-018F-4AC3-9873-18841D822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BDCC-FE51-4EA1-81D3-DF3056E3A158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4C751-E45E-4910-B168-66E0D1CD7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D188-101B-4830-BF3E-9CD1CC7EFEA1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CB45-93EF-45E2-8D0D-BD9DB938B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CBDC9-79DC-44D9-9135-2E013DA44B9D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5B09-BCBB-481A-9189-DA1A81C26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E2B2-6EB8-43F3-8DEE-8D145D993AAC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31F7C-FEAB-4074-B110-FFF5DF728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2341-73EE-4E4A-878E-BC9A35221AAF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847D-D145-4C86-BF79-C7D6CE923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73FA-3F97-4607-8052-33601B9F3EC2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8B55-66E2-470A-B07E-9BB9DDBC1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99D9-95F1-482D-BDD4-D09B4AB4DF4C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C230D-9554-4C2E-AB49-2DE6C008A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FD88E-8E92-4D98-A407-AD8EB3E34B38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0F30C-C9DD-4373-817C-B0B2E0046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F9A57D-F518-4117-BFEA-456819C18840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B0DC56-2D00-4770-9309-95B320379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3" r:id="rId2"/>
    <p:sldLayoutId id="2147483852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53" r:id="rId9"/>
    <p:sldLayoutId id="2147483849" r:id="rId10"/>
    <p:sldLayoutId id="214748385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071563"/>
            <a:ext cx="8534400" cy="7588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149080"/>
            <a:ext cx="8229600" cy="2359149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Интегрированные занятия в ДОУ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764704"/>
            <a:ext cx="7272808" cy="3323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Сотворчество педагогов в ДОУ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– как метод всестороннего  развития детей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0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Интегрированные занятия включают в себя взаимодействие всех педагогов</a:t>
            </a:r>
          </a:p>
        </p:txBody>
      </p:sp>
      <p:pic>
        <p:nvPicPr>
          <p:cNvPr id="4" name="Содержимое 3" descr="98551_html_6a7408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560840" cy="489654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714375"/>
          </a:xfrm>
        </p:spPr>
        <p:txBody>
          <a:bodyPr>
            <a:normAutofit fontScale="90000"/>
          </a:bodyPr>
          <a:lstStyle/>
          <a:p>
            <a:r>
              <a:rPr lang="ru-RU" sz="4500" b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4500" b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4500" b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ВЫВОДЫ:</a:t>
            </a:r>
            <a:endParaRPr lang="ru-RU" sz="4500" smtClean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9831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500" smtClean="0"/>
              <a:t>1.Занятия интегрированного характера способствуют формированию целостной картины мира, так как предмет или явление рассматривается с нескольких сторон: теоретической, практической, прикладной;</a:t>
            </a:r>
          </a:p>
          <a:p>
            <a:pPr>
              <a:buFont typeface="Wingdings 2" pitchFamily="18" charset="2"/>
              <a:buNone/>
            </a:pPr>
            <a:endParaRPr lang="ru-RU" sz="1200" smtClean="0"/>
          </a:p>
          <a:p>
            <a:pPr>
              <a:buFont typeface="Wingdings 2" pitchFamily="18" charset="2"/>
              <a:buNone/>
            </a:pPr>
            <a:r>
              <a:rPr lang="ru-RU" sz="2500" smtClean="0"/>
              <a:t>2.У детей формируется познавательный интерес, и занятия дают высокую результативность;</a:t>
            </a:r>
          </a:p>
          <a:p>
            <a:pPr>
              <a:buFont typeface="Wingdings 2" pitchFamily="18" charset="2"/>
              <a:buNone/>
            </a:pPr>
            <a:endParaRPr lang="ru-RU" sz="1400" smtClean="0"/>
          </a:p>
          <a:p>
            <a:pPr>
              <a:buFont typeface="Wingdings 2" pitchFamily="18" charset="2"/>
              <a:buNone/>
            </a:pPr>
            <a:r>
              <a:rPr lang="ru-RU" sz="2500" smtClean="0"/>
              <a:t>3. Переключение на разнообразные виды деятельности помогает удерживать внимание детей, позволяет вовлечь каждого ребёнка в активный процесс, что повышает эффективность занятия, снимает утомляемость и перенапряжение.</a:t>
            </a:r>
          </a:p>
          <a:p>
            <a:pPr>
              <a:buFont typeface="Wingdings 2" pitchFamily="18" charset="2"/>
              <a:buNone/>
            </a:pPr>
            <a:endParaRPr lang="ru-RU" sz="2500" smtClean="0"/>
          </a:p>
          <a:p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089025"/>
            <a:ext cx="8229600" cy="576897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4.Интегрированные занятия объединяют детей общими впечатлениями, переживаниями, способствуют формированию коллективных взаимоотношений;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5.Такие занятия способствуют более тесному контакту всех специалистов и сотрудничеству с родителями, в результате образуется детско-взрослое сообщество;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3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6.Интеграция помогает сократить количество занятий, освободить время для игровой деятельности и прогулок, что способствует укреплению здоровья детей.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7. Система интегрированного обучения способствует также эффективному взаимодействию всех специалистов ДОУ и их сотрудничеству с родителями, образуя тем самым детско-взрослое сообщество.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/>
          <a:lstStyle/>
          <a:p>
            <a:pPr algn="ctr"/>
            <a:r>
              <a:rPr lang="ru-RU" sz="3200" b="1" dirty="0" smtClean="0"/>
              <a:t>Занятие «День индейцев» (интегрированное)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798133"/>
          </a:xfrm>
        </p:spPr>
        <p:txBody>
          <a:bodyPr/>
          <a:lstStyle/>
          <a:p>
            <a:r>
              <a:rPr lang="ru-RU" sz="1600" dirty="0" smtClean="0"/>
              <a:t>Обсуждение с педагогами и специалистами плана работы по  расширению данной темы</a:t>
            </a:r>
          </a:p>
          <a:p>
            <a:r>
              <a:rPr lang="ru-RU" sz="1600" dirty="0" smtClean="0"/>
              <a:t>Воспитателями была проведена работа по рассказыванию детям о жизни индейцев, где они живут, как были одеты. Рассматривали картины, на которых изображалось жилище  «Вигвамы»</a:t>
            </a:r>
          </a:p>
          <a:p>
            <a:r>
              <a:rPr lang="ru-RU" sz="1600" dirty="0" smtClean="0"/>
              <a:t>На музыке детям дали послушать  музыку индейцев. И показали как танцуют индейцы</a:t>
            </a:r>
          </a:p>
          <a:p>
            <a:r>
              <a:rPr lang="ru-RU" sz="1600" dirty="0" smtClean="0"/>
              <a:t>На занятии по физкультуре дети встретились с индейцем, рассказали, что они узнали об их культуре и показали свою ловкость и смекалку </a:t>
            </a:r>
          </a:p>
          <a:p>
            <a:r>
              <a:rPr lang="ru-RU" sz="1600" dirty="0" smtClean="0"/>
              <a:t>После занятия дети пошли в группу и там нарисовали рисунки по путешествию в Северную Америку.</a:t>
            </a:r>
          </a:p>
          <a:p>
            <a:endParaRPr lang="ru-RU" sz="1800" dirty="0" smtClean="0"/>
          </a:p>
        </p:txBody>
      </p:sp>
      <p:pic>
        <p:nvPicPr>
          <p:cNvPr id="5" name="Содержимое 4" descr="P10205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5419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1728192"/>
          </a:xfrm>
        </p:spPr>
        <p:txBody>
          <a:bodyPr/>
          <a:lstStyle/>
          <a:p>
            <a:pPr algn="ctr"/>
            <a:r>
              <a:rPr lang="ru-RU" sz="3600" dirty="0" smtClean="0"/>
              <a:t>Занятие «Весенний лес» 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24162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Интеграция образовательных областей: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Физическая культура 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Познание (окружающий мир, экологическое воспитание)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Художественное творчество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Коммуникация (развитие речи)</a:t>
            </a: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яна\Desktop\весенний лес\P104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72100" y="3825044"/>
            <a:ext cx="3168353" cy="2376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яна\Desktop\весенний лес\P1030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3384376" cy="2538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яна\Desktop\весенний лес\P104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717032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яна\Desktop\весенний лес\P104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412776"/>
            <a:ext cx="3312368" cy="2484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C:\Users\яна\Desktop\весенний лес\P10400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102967" y="3567463"/>
            <a:ext cx="3411960" cy="25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яна\Desktop\весенний лес\P10400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5594356" y="606444"/>
            <a:ext cx="3342438" cy="2506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1368152"/>
          </a:xfrm>
        </p:spPr>
        <p:txBody>
          <a:bodyPr/>
          <a:lstStyle/>
          <a:p>
            <a:pPr algn="ctr"/>
            <a:r>
              <a:rPr lang="ru-RU" sz="4800" i="1" dirty="0" smtClean="0">
                <a:effectLst/>
              </a:rPr>
              <a:t>Проект «Неделя здоровья»</a:t>
            </a:r>
            <a:endParaRPr lang="ru-RU" sz="4800" i="1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460640"/>
          </a:xfrm>
        </p:spPr>
        <p:txBody>
          <a:bodyPr/>
          <a:lstStyle/>
          <a:p>
            <a:pPr algn="ctr"/>
            <a:endParaRPr lang="ru-RU" sz="2400" i="1" dirty="0" smtClean="0"/>
          </a:p>
          <a:p>
            <a:pPr algn="ctr"/>
            <a:r>
              <a:rPr lang="ru-RU" sz="2400" i="1" u="sng" dirty="0" smtClean="0"/>
              <a:t>Взаимодействие воспитателей и специалистов</a:t>
            </a:r>
            <a:r>
              <a:rPr lang="ru-RU" u="sng" dirty="0" smtClean="0"/>
              <a:t>:</a:t>
            </a:r>
          </a:p>
          <a:p>
            <a:pPr algn="ctr"/>
            <a:r>
              <a:rPr lang="ru-RU" dirty="0" smtClean="0"/>
              <a:t>1 день – ДЕНЬ СОЛНЦА</a:t>
            </a:r>
          </a:p>
          <a:p>
            <a:pPr algn="ctr"/>
            <a:r>
              <a:rPr lang="ru-RU" dirty="0" smtClean="0"/>
              <a:t>2 день – ДЕНЬ ВОДЫ</a:t>
            </a:r>
          </a:p>
          <a:p>
            <a:pPr algn="ctr"/>
            <a:r>
              <a:rPr lang="ru-RU" dirty="0" smtClean="0"/>
              <a:t>3 день -  ДЕНЬ ЗДОРОВЬЯ</a:t>
            </a:r>
          </a:p>
          <a:p>
            <a:pPr algn="ctr"/>
            <a:r>
              <a:rPr lang="ru-RU" dirty="0" smtClean="0"/>
              <a:t>4 день -  ДЕНЬ ВОЗДУХА</a:t>
            </a:r>
          </a:p>
          <a:p>
            <a:pPr algn="ctr"/>
            <a:r>
              <a:rPr lang="ru-RU" dirty="0" smtClean="0"/>
              <a:t>5 день -  ДЕНЬ ПСИХОЛОГИЧЕСКОГО ЗДОРОВЬЯ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дмин\Desktop\неделя здоровья\DSC02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996952"/>
            <a:ext cx="2880320" cy="2160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 descr="C:\Users\админ\Desktop\неделя здоровья\DSC02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67" y="764704"/>
            <a:ext cx="2652450" cy="1989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админ\Desktop\неделя здоровья\DSC02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4664"/>
            <a:ext cx="2880319" cy="2160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9" name="Picture 5" descr="C:\Users\админ\Desktop\неделя здоровья\DSC022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692696"/>
            <a:ext cx="2687945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админ\Desktop\неделя здоровья\DSC023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636912"/>
            <a:ext cx="2592287" cy="1944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1" name="Picture 7" descr="C:\Users\админ\Desktop\неделя здоровья\DSC023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780928"/>
            <a:ext cx="2880320" cy="2160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:\Users\админ\Desktop\неделя здоровья\DSC023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4913528"/>
            <a:ext cx="2376264" cy="1782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C:\Users\админ\Desktop\неделя здоровья\DSC0238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581128"/>
            <a:ext cx="2376264" cy="17824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941</TotalTime>
  <Words>332</Words>
  <Application>Microsoft Office PowerPoint</Application>
  <PresentationFormat>Экран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</vt:lpstr>
      <vt:lpstr>Интегрированные занятия включают в себя взаимодействие всех педагогов</vt:lpstr>
      <vt:lpstr> ВЫВОДЫ:</vt:lpstr>
      <vt:lpstr>Слайд 4</vt:lpstr>
      <vt:lpstr>Занятие «День индейцев» (интегрированное) </vt:lpstr>
      <vt:lpstr>Занятие «Весенний лес» </vt:lpstr>
      <vt:lpstr>Слайд 7</vt:lpstr>
      <vt:lpstr>Проект «Неделя здоровья»</vt:lpstr>
      <vt:lpstr>Слайд 9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подход соответствует одному из основных требований дошкольной дидактики: образование должно быть небольшим по объему, но ёмким. Интегрированное обучение позволяет увидеть и понять любое явление целостно</dc:title>
  <dc:creator>WIN7XP</dc:creator>
  <cp:lastModifiedBy>яна</cp:lastModifiedBy>
  <cp:revision>96</cp:revision>
  <dcterms:created xsi:type="dcterms:W3CDTF">2013-10-10T06:13:57Z</dcterms:created>
  <dcterms:modified xsi:type="dcterms:W3CDTF">2015-06-03T08:49:40Z</dcterms:modified>
</cp:coreProperties>
</file>