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5DD2E3-9D8F-4722-A8B9-91BF30BB344E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EFD05-0B02-472B-B19B-E2E70ED6C1D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34D05A-DA52-4CF7-B219-DFB615C39FC4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B16987-1A18-4F2C-9CB9-AD54055B7673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66898B-0215-49E4-B2E8-B950936C606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4E0E-B82D-42FC-B4C6-07E697EFDA16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282E-D93E-45EB-AF4F-7394F907E7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4E0E-B82D-42FC-B4C6-07E697EFDA16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282E-D93E-45EB-AF4F-7394F907E7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4E0E-B82D-42FC-B4C6-07E697EFDA16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282E-D93E-45EB-AF4F-7394F907E7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4E0E-B82D-42FC-B4C6-07E697EFDA16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282E-D93E-45EB-AF4F-7394F907E7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4E0E-B82D-42FC-B4C6-07E697EFDA16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282E-D93E-45EB-AF4F-7394F907E7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4E0E-B82D-42FC-B4C6-07E697EFDA16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282E-D93E-45EB-AF4F-7394F907E7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4E0E-B82D-42FC-B4C6-07E697EFDA16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282E-D93E-45EB-AF4F-7394F907E7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4E0E-B82D-42FC-B4C6-07E697EFDA16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282E-D93E-45EB-AF4F-7394F907E7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4E0E-B82D-42FC-B4C6-07E697EFDA16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282E-D93E-45EB-AF4F-7394F907E7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4E0E-B82D-42FC-B4C6-07E697EFDA16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282E-D93E-45EB-AF4F-7394F907E7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B4E0E-B82D-42FC-B4C6-07E697EFDA16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3282E-D93E-45EB-AF4F-7394F907E7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B4E0E-B82D-42FC-B4C6-07E697EFDA16}" type="datetimeFigureOut">
              <a:rPr lang="ru-RU" smtClean="0"/>
              <a:t>29.05.2015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3282E-D93E-45EB-AF4F-7394F907E76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85813" y="142875"/>
            <a:ext cx="7829550" cy="9874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Сюжетно-ролевая  игра</a:t>
            </a:r>
            <a:br>
              <a:rPr lang="ru-RU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«СЕМЬЯ»</a:t>
            </a:r>
            <a:endParaRPr lang="ru-RU" dirty="0"/>
          </a:p>
        </p:txBody>
      </p:sp>
      <p:pic>
        <p:nvPicPr>
          <p:cNvPr id="11267" name="Picture 2" descr="C:\Documents and Settings\люда.526BD890726A4F2\Рабочий стол\игра\IMG_405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1214438"/>
            <a:ext cx="6142038" cy="4643437"/>
          </a:xfrm>
          <a:prstGeom prst="rect">
            <a:avLst/>
          </a:prstGeom>
          <a:noFill/>
          <a:ln w="38100">
            <a:solidFill>
              <a:srgbClr val="59FF25"/>
            </a:solidFill>
            <a:miter lim="800000"/>
            <a:headEnd/>
            <a:tailEnd/>
          </a:ln>
        </p:spPr>
      </p:pic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5786438" y="4286250"/>
            <a:ext cx="3000375" cy="20320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b="1" i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«Готовим ужин» </a:t>
            </a:r>
          </a:p>
          <a:p>
            <a:pPr eaLnBrk="0" hangingPunct="0">
              <a:defRPr/>
            </a:pPr>
            <a:r>
              <a:rPr lang="ru-RU" b="1" i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Задачи: </a:t>
            </a:r>
            <a:r>
              <a:rPr lang="ru-RU" b="1" i="1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Учить детей придумывать игровые ситуации с игрушками, развивать сюжет. Развивать диалогическую форму речи.</a:t>
            </a:r>
            <a:endParaRPr lang="ru-RU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люда.526BD890726A4F2\Рабочий стол\игра\IMG_4059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1097033">
            <a:off x="428596" y="571480"/>
            <a:ext cx="4095501" cy="3214710"/>
          </a:xfrm>
          <a:prstGeom prst="round2DiagRect">
            <a:avLst/>
          </a:prstGeom>
          <a:noFill/>
          <a:ln w="38100">
            <a:solidFill>
              <a:srgbClr val="FFA521"/>
            </a:solidFill>
          </a:ln>
        </p:spPr>
      </p:pic>
      <p:pic>
        <p:nvPicPr>
          <p:cNvPr id="3" name="Picture 2" descr="C:\Documents and Settings\люда.526BD890726A4F2\Рабочий стол\игра\IMG_4065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929235">
            <a:off x="4572000" y="3071810"/>
            <a:ext cx="4071966" cy="3214710"/>
          </a:xfrm>
          <a:prstGeom prst="round2DiagRect">
            <a:avLst/>
          </a:prstGeom>
          <a:noFill/>
          <a:ln w="38100">
            <a:solidFill>
              <a:srgbClr val="FFA521"/>
            </a:solidFill>
          </a:ln>
        </p:spPr>
      </p:pic>
      <p:sp>
        <p:nvSpPr>
          <p:cNvPr id="4" name="Прямоугольник 3"/>
          <p:cNvSpPr/>
          <p:nvPr/>
        </p:nvSpPr>
        <p:spPr>
          <a:xfrm>
            <a:off x="5000625" y="642938"/>
            <a:ext cx="3500438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«Накормим кукол» </a:t>
            </a:r>
            <a:endParaRPr lang="ru-RU" sz="2400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88" y="4500563"/>
            <a:ext cx="3857625" cy="20320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i="1" dirty="0"/>
              <a:t>Задач: Учить детей различать правильно называть и классифицировать посуду (чайная, кухонная, столовая), формировать грамматический строй речи.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люда.526BD890726A4F2\Рабочий стол\игра\IMG_407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8" y="3000375"/>
            <a:ext cx="4357687" cy="3268663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3315" name="Picture 2" descr="C:\Documents and Settings\люда.526BD890726A4F2\Рабочий стол\игра\IMG_406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7688" y="500063"/>
            <a:ext cx="4286250" cy="3286125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00063" y="928688"/>
            <a:ext cx="3357562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«День рождения                    </a:t>
            </a:r>
          </a:p>
          <a:p>
            <a:pPr>
              <a:defRPr/>
            </a:pPr>
            <a:r>
              <a:rPr lang="ru-RU" sz="2400" b="1" i="1" dirty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                  дочки» </a:t>
            </a:r>
            <a:endParaRPr lang="ru-RU" sz="24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857750" y="4071938"/>
            <a:ext cx="3929063" cy="203200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i="1" dirty="0"/>
              <a:t>Задачи: помочь детям организовать игру, учить действовать в соответствии с принятой на себя ролью, подбирать необходимые атрибуты, использовать предметы заменители.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 descr="C:\Users\user\Desktop\с.рол. игры\P5281535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214291"/>
            <a:ext cx="4214842" cy="31611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8131" name="Picture 3" descr="C:\Users\user\Desktop\с.рол. игры\P5271531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2" y="3429000"/>
            <a:ext cx="4071934" cy="305395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Прямоугольник 3"/>
          <p:cNvSpPr/>
          <p:nvPr/>
        </p:nvSpPr>
        <p:spPr>
          <a:xfrm>
            <a:off x="4714875" y="714375"/>
            <a:ext cx="4232275" cy="4000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2000" b="1" i="1" dirty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«Укладываем дочку спать» </a:t>
            </a:r>
            <a:endParaRPr lang="ru-RU" sz="20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214313" y="3748088"/>
            <a:ext cx="4143375" cy="20304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b="1" i="1" dirty="0">
                <a:solidFill>
                  <a:schemeClr val="tx1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Развивать сюжет на основе имеющихся знаний и опыта.  Учить использовать в игре предметы заменители. Побуждать включать в игру, чтение знакомых </a:t>
            </a:r>
            <a:r>
              <a:rPr lang="ru-RU" b="1" i="1" dirty="0" err="1">
                <a:solidFill>
                  <a:schemeClr val="tx1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потешек</a:t>
            </a:r>
            <a:r>
              <a:rPr lang="ru-RU" b="1" i="1" dirty="0">
                <a:solidFill>
                  <a:schemeClr val="tx1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, пение песен.</a:t>
            </a:r>
            <a:endParaRPr lang="ru-RU" dirty="0">
              <a:solidFill>
                <a:schemeClr val="tx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ChangeArrowheads="1"/>
          </p:cNvSpPr>
          <p:nvPr/>
        </p:nvSpPr>
        <p:spPr bwMode="auto">
          <a:xfrm>
            <a:off x="214313" y="439738"/>
            <a:ext cx="3429000" cy="193833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0" hangingPunct="0">
              <a:defRPr/>
            </a:pPr>
            <a:r>
              <a:rPr lang="ru-RU" sz="2000" b="1" i="1" dirty="0">
                <a:latin typeface="Arial Narrow" pitchFamily="34" charset="0"/>
                <a:ea typeface="Calibri" pitchFamily="34" charset="0"/>
                <a:cs typeface="Times New Roman" pitchFamily="18" charset="0"/>
              </a:rPr>
              <a:t>Задачи: у</a:t>
            </a:r>
            <a:r>
              <a:rPr lang="ru-RU" sz="2000" b="1" i="1" dirty="0">
                <a:solidFill>
                  <a:schemeClr val="tx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чить детей брать на себя роль, согласованно действовать в рамках сюжета. Развивать диалогическую форму речи,  эмпатию.</a:t>
            </a:r>
            <a:endParaRPr lang="ru-RU" sz="2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857750" y="714375"/>
            <a:ext cx="3214688" cy="1500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214938" y="857250"/>
            <a:ext cx="2505075" cy="120015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400" b="1" i="1" u="sng" dirty="0">
                <a:solidFill>
                  <a:schemeClr val="tx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«Мама </a:t>
            </a:r>
          </a:p>
          <a:p>
            <a:pPr algn="ctr" eaLnBrk="0" hangingPunct="0">
              <a:defRPr/>
            </a:pPr>
            <a:r>
              <a:rPr lang="ru-RU" sz="2400" b="1" i="1" u="sng" dirty="0">
                <a:solidFill>
                  <a:schemeClr val="tx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идёт в салон красоты» </a:t>
            </a:r>
          </a:p>
        </p:txBody>
      </p:sp>
      <p:pic>
        <p:nvPicPr>
          <p:cNvPr id="51202" name="Picture 2" descr="C:\Users\user\Desktop\с.рол. игры\PA17060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85918" y="2714620"/>
            <a:ext cx="4953034" cy="37147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7" name="Picture 1" descr="C:\Users\user\Desktop\с.рол. игры\P528154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4282" y="3071810"/>
            <a:ext cx="4762501" cy="35718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0178" name="Picture 2" descr="C:\Users\user\Desktop\с.рол. игры\P528154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72000" y="214290"/>
            <a:ext cx="4381530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642938" y="1214438"/>
            <a:ext cx="3500437" cy="40005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ru-RU" sz="2000" b="1" i="1" dirty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«Магазин одежды» </a:t>
            </a:r>
            <a:endParaRPr lang="ru-RU" sz="20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29250" y="3857625"/>
            <a:ext cx="3357563" cy="20320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i="1" dirty="0"/>
              <a:t>Задачи: Учить развивать сюжет в совместной деятельности со сверстниками и взрослыми. Формировать умение принимать воображаемую ситуацию.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1142976" y="928670"/>
            <a:ext cx="6500826" cy="1323439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ru-RU" sz="2000" b="1" i="1" dirty="0">
                <a:solidFill>
                  <a:schemeClr val="tx1"/>
                </a:solidFill>
                <a:latin typeface="Arial Narrow" pitchFamily="34" charset="0"/>
                <a:ea typeface="Calibri" pitchFamily="34" charset="0"/>
                <a:cs typeface="Times New Roman" pitchFamily="18" charset="0"/>
              </a:rPr>
              <a:t>Задачи: Учить детей выполнять объёмную постройку, формировать умение  действовать коллективно, согласовывать свои действия с действиями сверстников, расширять спектр  игровых действий.</a:t>
            </a:r>
            <a:endParaRPr lang="ru-RU" sz="20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71813" y="428625"/>
            <a:ext cx="2357437" cy="40005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sz="2000" b="1" i="1" dirty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«Строители» </a:t>
            </a:r>
            <a:endParaRPr lang="ru-RU" sz="2000" dirty="0">
              <a:solidFill>
                <a:schemeClr val="accent4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49154" name="Picture 2" descr="C:\Users\user\Desktop\с.рол. игры\P528153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00166" y="2357430"/>
            <a:ext cx="5929354" cy="42862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0188" y="1000125"/>
            <a:ext cx="6213475" cy="2216150"/>
          </a:xfr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/>
          <a:lstStyle/>
          <a:p>
            <a:pPr algn="ctr">
              <a:defRPr/>
            </a:pPr>
            <a:r>
              <a:rPr lang="ru-RU" sz="180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На этом игры с детьми не заканчиваются…</a:t>
            </a:r>
            <a:br>
              <a:rPr lang="ru-RU" sz="1800" dirty="0" smtClean="0">
                <a:solidFill>
                  <a:srgbClr val="FF0000"/>
                </a:solidFill>
                <a:effectLst/>
                <a:latin typeface="Arial Black" pitchFamily="34" charset="0"/>
              </a:rPr>
            </a:br>
            <a:r>
              <a:rPr lang="ru-RU" sz="180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играть с детьми можно безгранично, ведь сюжетов для игр множество.</a:t>
            </a:r>
            <a:br>
              <a:rPr lang="ru-RU" sz="1800" dirty="0" smtClean="0">
                <a:solidFill>
                  <a:srgbClr val="FF0000"/>
                </a:solidFill>
                <a:effectLst/>
                <a:latin typeface="Arial Black" pitchFamily="34" charset="0"/>
              </a:rPr>
            </a:br>
            <a:r>
              <a:rPr lang="ru-RU" sz="180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А детское воображение бесконечно!</a:t>
            </a:r>
            <a:br>
              <a:rPr lang="ru-RU" sz="1800" dirty="0" smtClean="0">
                <a:solidFill>
                  <a:srgbClr val="FF0000"/>
                </a:solidFill>
                <a:effectLst/>
                <a:latin typeface="Arial Black" pitchFamily="34" charset="0"/>
              </a:rPr>
            </a:br>
            <a:r>
              <a:rPr lang="ru-RU" sz="1800" dirty="0" smtClean="0">
                <a:solidFill>
                  <a:srgbClr val="FF0000"/>
                </a:solidFill>
                <a:effectLst/>
                <a:latin typeface="Arial Black" pitchFamily="34" charset="0"/>
              </a:rPr>
              <a:t>Этим и интересна работа с детьми!</a:t>
            </a:r>
            <a:endParaRPr lang="ru-RU" sz="1800" dirty="0">
              <a:solidFill>
                <a:srgbClr val="FF0000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205</Words>
  <Application>Microsoft Office PowerPoint</Application>
  <PresentationFormat>Экран (4:3)</PresentationFormat>
  <Paragraphs>21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Сюжетно-ролевая  игра «СЕМЬЯ»</vt:lpstr>
      <vt:lpstr>Слайд 2</vt:lpstr>
      <vt:lpstr>Слайд 3</vt:lpstr>
      <vt:lpstr>Слайд 4</vt:lpstr>
      <vt:lpstr>Слайд 5</vt:lpstr>
      <vt:lpstr>Слайд 6</vt:lpstr>
      <vt:lpstr>Слайд 7</vt:lpstr>
      <vt:lpstr>На этом игры с детьми не заканчиваются… играть с детьми можно безгранично, ведь сюжетов для игр множество. А детское воображение бесконечно! Этим и интересна работа с детьми!</vt:lpstr>
    </vt:vector>
  </TitlesOfParts>
  <Company>DG Win&amp;Soft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Сюжетно-ролевая  игра «СЕМЬЯ»</dc:title>
  <dc:creator>user</dc:creator>
  <cp:lastModifiedBy>user</cp:lastModifiedBy>
  <cp:revision>1</cp:revision>
  <dcterms:created xsi:type="dcterms:W3CDTF">2015-05-29T10:59:17Z</dcterms:created>
  <dcterms:modified xsi:type="dcterms:W3CDTF">2015-05-29T11:03:38Z</dcterms:modified>
</cp:coreProperties>
</file>