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8" r:id="rId4"/>
    <p:sldId id="277" r:id="rId5"/>
    <p:sldId id="269" r:id="rId6"/>
    <p:sldId id="265" r:id="rId7"/>
    <p:sldId id="264" r:id="rId8"/>
    <p:sldId id="266" r:id="rId9"/>
    <p:sldId id="272" r:id="rId10"/>
    <p:sldId id="278" r:id="rId11"/>
    <p:sldId id="279" r:id="rId12"/>
    <p:sldId id="280" r:id="rId13"/>
    <p:sldId id="281" r:id="rId14"/>
    <p:sldId id="258" r:id="rId15"/>
    <p:sldId id="259" r:id="rId16"/>
    <p:sldId id="261" r:id="rId17"/>
    <p:sldId id="260" r:id="rId18"/>
    <p:sldId id="262" r:id="rId19"/>
    <p:sldId id="267" r:id="rId20"/>
    <p:sldId id="263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3ff0e0501a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1670781" y="332656"/>
            <a:ext cx="6982925" cy="62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88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klimbo.ru/images/photoblog/fun/1/956%20Victory%20Day%20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58472"/>
            <a:ext cx="8508822" cy="53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://s.66.ru/photos/0/33/55/4ffafe8228dc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59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2636912"/>
            <a:ext cx="8552400" cy="26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41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26266_6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412776"/>
            <a:ext cx="8375573" cy="46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99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0_395f1_370cf06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97" y="1412776"/>
            <a:ext cx="8229600" cy="4472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1145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victory-parade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24768"/>
            <a:ext cx="7704856" cy="514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8710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59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484784"/>
            <a:ext cx="678894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907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59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484784"/>
            <a:ext cx="7416824" cy="4944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987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_dd964_b3833aa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82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6740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604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03206_html_m3f0ad4c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470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9 мая\PHTO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510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54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00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053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7" descr="C:\Users\User\Pictures\ветераны ВОв\9 мая стела\Изображение 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587841"/>
            <a:ext cx="6912768" cy="59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221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48880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91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IMG_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7" y="332657"/>
            <a:ext cx="5217331" cy="6230696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4733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4966080" cy="63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91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ойна\0_f005_31359a8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61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394208"/>
            <a:ext cx="4748490" cy="5904656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5"/>
            <a:ext cx="4026090" cy="29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38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37647"/>
            <a:ext cx="5185923" cy="6173718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8976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332656"/>
            <a:ext cx="4828911" cy="6192688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8136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ishki.net/upload/users/366570/201403/06/7e5dbd248b511f083acdc3ec5489c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404664"/>
            <a:ext cx="3447188" cy="60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496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"Бежевый"</dc:title>
  <dc:subject>День Победы</dc:subject>
  <dc:creator>Алейник Н.В.</dc:creator>
  <cp:lastModifiedBy>1</cp:lastModifiedBy>
  <cp:revision>14</cp:revision>
  <dcterms:created xsi:type="dcterms:W3CDTF">2015-01-29T08:01:15Z</dcterms:created>
  <dcterms:modified xsi:type="dcterms:W3CDTF">2015-05-20T18:20:27Z</dcterms:modified>
  <cp:category>презентация к празднику</cp:category>
</cp:coreProperties>
</file>