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271" r:id="rId6"/>
    <p:sldId id="275" r:id="rId7"/>
    <p:sldId id="278" r:id="rId8"/>
    <p:sldId id="279" r:id="rId9"/>
    <p:sldId id="280" r:id="rId10"/>
    <p:sldId id="276" r:id="rId11"/>
    <p:sldId id="281" r:id="rId12"/>
    <p:sldId id="282" r:id="rId13"/>
    <p:sldId id="283" r:id="rId14"/>
    <p:sldId id="284" r:id="rId15"/>
    <p:sldId id="28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637" autoAdjust="0"/>
  </p:normalViewPr>
  <p:slideViewPr>
    <p:cSldViewPr>
      <p:cViewPr>
        <p:scale>
          <a:sx n="69" d="100"/>
          <a:sy n="69" d="100"/>
        </p:scale>
        <p:origin x="-156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7F5BD-AA67-41A0-806A-61D46E1239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7D609-F12A-42FF-9F7F-25C51DEF0DAF}">
      <dgm:prSet phldrT="[Текст]"/>
      <dgm:spPr/>
      <dgm:t>
        <a:bodyPr/>
        <a:lstStyle/>
        <a:p>
          <a:r>
            <a:rPr lang="ru-RU" dirty="0" smtClean="0"/>
            <a:t>Образовывали множественное число. Играли в игру «Один и много»</a:t>
          </a:r>
          <a:endParaRPr lang="ru-RU" dirty="0"/>
        </a:p>
      </dgm:t>
    </dgm:pt>
    <dgm:pt modelId="{5AD143A5-2DB1-42CA-8C74-2996B9DEBF66}" type="parTrans" cxnId="{DEDDDD15-6D9C-4D2E-A8DD-0A2587C0C80F}">
      <dgm:prSet/>
      <dgm:spPr/>
      <dgm:t>
        <a:bodyPr/>
        <a:lstStyle/>
        <a:p>
          <a:endParaRPr lang="ru-RU"/>
        </a:p>
      </dgm:t>
    </dgm:pt>
    <dgm:pt modelId="{E85D48B4-7C0D-4171-8B1B-768E13BA8FB0}" type="sibTrans" cxnId="{DEDDDD15-6D9C-4D2E-A8DD-0A2587C0C80F}">
      <dgm:prSet/>
      <dgm:spPr/>
      <dgm:t>
        <a:bodyPr/>
        <a:lstStyle/>
        <a:p>
          <a:endParaRPr lang="ru-RU"/>
        </a:p>
      </dgm:t>
    </dgm:pt>
    <dgm:pt modelId="{77D8971F-20E0-4B82-9768-6462D61BA66F}">
      <dgm:prSet phldrT="[Текст]"/>
      <dgm:spPr/>
      <dgm:t>
        <a:bodyPr/>
        <a:lstStyle/>
        <a:p>
          <a:r>
            <a:rPr lang="ru-RU" dirty="0" smtClean="0"/>
            <a:t>Придумывали ласковые слова. Играли в игру «Назови ласково»</a:t>
          </a:r>
          <a:endParaRPr lang="ru-RU" dirty="0"/>
        </a:p>
      </dgm:t>
    </dgm:pt>
    <dgm:pt modelId="{0F899627-EF08-4F28-9BCB-3365287A5735}" type="parTrans" cxnId="{9C3FFB32-4A7A-4F5C-AD83-3EABF6C7E547}">
      <dgm:prSet/>
      <dgm:spPr/>
      <dgm:t>
        <a:bodyPr/>
        <a:lstStyle/>
        <a:p>
          <a:endParaRPr lang="ru-RU"/>
        </a:p>
      </dgm:t>
    </dgm:pt>
    <dgm:pt modelId="{94877156-7207-4FE0-85B9-1026438A8BE5}" type="sibTrans" cxnId="{9C3FFB32-4A7A-4F5C-AD83-3EABF6C7E547}">
      <dgm:prSet/>
      <dgm:spPr/>
      <dgm:t>
        <a:bodyPr/>
        <a:lstStyle/>
        <a:p>
          <a:endParaRPr lang="ru-RU"/>
        </a:p>
      </dgm:t>
    </dgm:pt>
    <dgm:pt modelId="{9AC6DE2B-19FF-4159-9E06-1E1C63B3DB96}">
      <dgm:prSet phldrT="[Текст]"/>
      <dgm:spPr/>
      <dgm:t>
        <a:bodyPr/>
        <a:lstStyle/>
        <a:p>
          <a:r>
            <a:rPr lang="ru-RU" dirty="0" smtClean="0"/>
            <a:t>Придумывали признак предмета. Играли в игру «Назови какой»</a:t>
          </a:r>
          <a:endParaRPr lang="ru-RU" dirty="0"/>
        </a:p>
      </dgm:t>
    </dgm:pt>
    <dgm:pt modelId="{DE53AE07-FC9A-47FA-A363-724E9A87A109}" type="parTrans" cxnId="{1616777F-009B-463E-997F-261B4ADB910F}">
      <dgm:prSet/>
      <dgm:spPr/>
      <dgm:t>
        <a:bodyPr/>
        <a:lstStyle/>
        <a:p>
          <a:endParaRPr lang="ru-RU"/>
        </a:p>
      </dgm:t>
    </dgm:pt>
    <dgm:pt modelId="{1AD53AE9-D747-4A2E-AA8A-4C84F460ACDD}" type="sibTrans" cxnId="{1616777F-009B-463E-997F-261B4ADB910F}">
      <dgm:prSet/>
      <dgm:spPr/>
      <dgm:t>
        <a:bodyPr/>
        <a:lstStyle/>
        <a:p>
          <a:endParaRPr lang="ru-RU"/>
        </a:p>
      </dgm:t>
    </dgm:pt>
    <dgm:pt modelId="{C2314518-E213-4FE1-883F-0F0289C74F22}" type="pres">
      <dgm:prSet presAssocID="{C107F5BD-AA67-41A0-806A-61D46E1239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ABD3E7E-9C9C-4EE1-96EC-2AD3B22046BA}" type="pres">
      <dgm:prSet presAssocID="{C107F5BD-AA67-41A0-806A-61D46E1239CC}" presName="Name1" presStyleCnt="0"/>
      <dgm:spPr/>
    </dgm:pt>
    <dgm:pt modelId="{FCE7559E-B280-402C-8B3D-816F4D8B7EED}" type="pres">
      <dgm:prSet presAssocID="{C107F5BD-AA67-41A0-806A-61D46E1239CC}" presName="cycle" presStyleCnt="0"/>
      <dgm:spPr/>
    </dgm:pt>
    <dgm:pt modelId="{0D9B1BC1-8DA1-4B55-AECD-0A7196DB88D2}" type="pres">
      <dgm:prSet presAssocID="{C107F5BD-AA67-41A0-806A-61D46E1239CC}" presName="srcNode" presStyleLbl="node1" presStyleIdx="0" presStyleCnt="3"/>
      <dgm:spPr/>
    </dgm:pt>
    <dgm:pt modelId="{8FF41BC3-BD21-4198-A800-43155B3B1816}" type="pres">
      <dgm:prSet presAssocID="{C107F5BD-AA67-41A0-806A-61D46E1239CC}" presName="conn" presStyleLbl="parChTrans1D2" presStyleIdx="0" presStyleCnt="1"/>
      <dgm:spPr/>
      <dgm:t>
        <a:bodyPr/>
        <a:lstStyle/>
        <a:p>
          <a:endParaRPr lang="ru-RU"/>
        </a:p>
      </dgm:t>
    </dgm:pt>
    <dgm:pt modelId="{123EF9F4-6758-4478-A65D-C561D2ACE3DF}" type="pres">
      <dgm:prSet presAssocID="{C107F5BD-AA67-41A0-806A-61D46E1239CC}" presName="extraNode" presStyleLbl="node1" presStyleIdx="0" presStyleCnt="3"/>
      <dgm:spPr/>
    </dgm:pt>
    <dgm:pt modelId="{C20ED15F-9C49-4216-9C43-FF84E61B09A6}" type="pres">
      <dgm:prSet presAssocID="{C107F5BD-AA67-41A0-806A-61D46E1239CC}" presName="dstNode" presStyleLbl="node1" presStyleIdx="0" presStyleCnt="3"/>
      <dgm:spPr/>
    </dgm:pt>
    <dgm:pt modelId="{3DC4B5B8-7FFE-4D66-A97A-E97776434BCF}" type="pres">
      <dgm:prSet presAssocID="{4C87D609-F12A-42FF-9F7F-25C51DEF0DA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31AF4-1471-4C5E-802F-C515C4F6DAEE}" type="pres">
      <dgm:prSet presAssocID="{4C87D609-F12A-42FF-9F7F-25C51DEF0DAF}" presName="accent_1" presStyleCnt="0"/>
      <dgm:spPr/>
    </dgm:pt>
    <dgm:pt modelId="{B66F68BC-6425-43BF-9425-E5FA266E9810}" type="pres">
      <dgm:prSet presAssocID="{4C87D609-F12A-42FF-9F7F-25C51DEF0DAF}" presName="accentRepeatNode" presStyleLbl="solidFgAcc1" presStyleIdx="0" presStyleCnt="3"/>
      <dgm:spPr/>
    </dgm:pt>
    <dgm:pt modelId="{11550832-5B72-4C95-BB57-15AE363C9CB4}" type="pres">
      <dgm:prSet presAssocID="{77D8971F-20E0-4B82-9768-6462D61BA6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35494-E1C5-49B0-B4A4-33D121C06931}" type="pres">
      <dgm:prSet presAssocID="{77D8971F-20E0-4B82-9768-6462D61BA66F}" presName="accent_2" presStyleCnt="0"/>
      <dgm:spPr/>
    </dgm:pt>
    <dgm:pt modelId="{2425234C-F3F6-4121-8E50-62FF089EF538}" type="pres">
      <dgm:prSet presAssocID="{77D8971F-20E0-4B82-9768-6462D61BA66F}" presName="accentRepeatNode" presStyleLbl="solidFgAcc1" presStyleIdx="1" presStyleCnt="3"/>
      <dgm:spPr/>
    </dgm:pt>
    <dgm:pt modelId="{5BDA9DD7-7612-48BC-8690-443C9859E07E}" type="pres">
      <dgm:prSet presAssocID="{9AC6DE2B-19FF-4159-9E06-1E1C63B3DB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71286-C034-4B2D-A5AF-F0E977AF5E77}" type="pres">
      <dgm:prSet presAssocID="{9AC6DE2B-19FF-4159-9E06-1E1C63B3DB96}" presName="accent_3" presStyleCnt="0"/>
      <dgm:spPr/>
    </dgm:pt>
    <dgm:pt modelId="{AB3EEE4C-F78B-4434-9598-6117F4203960}" type="pres">
      <dgm:prSet presAssocID="{9AC6DE2B-19FF-4159-9E06-1E1C63B3DB96}" presName="accentRepeatNode" presStyleLbl="solidFgAcc1" presStyleIdx="2" presStyleCnt="3"/>
      <dgm:spPr/>
    </dgm:pt>
  </dgm:ptLst>
  <dgm:cxnLst>
    <dgm:cxn modelId="{7796BCBA-5111-489E-B2EE-1E01F286D467}" type="presOf" srcId="{E85D48B4-7C0D-4171-8B1B-768E13BA8FB0}" destId="{8FF41BC3-BD21-4198-A800-43155B3B1816}" srcOrd="0" destOrd="0" presId="urn:microsoft.com/office/officeart/2008/layout/VerticalCurvedList"/>
    <dgm:cxn modelId="{7B1780B8-3FC5-41DD-A393-938DF1781E98}" type="presOf" srcId="{4C87D609-F12A-42FF-9F7F-25C51DEF0DAF}" destId="{3DC4B5B8-7FFE-4D66-A97A-E97776434BCF}" srcOrd="0" destOrd="0" presId="urn:microsoft.com/office/officeart/2008/layout/VerticalCurvedList"/>
    <dgm:cxn modelId="{8F8F7040-7AE9-46EA-BE6A-63E17783AE1D}" type="presOf" srcId="{C107F5BD-AA67-41A0-806A-61D46E1239CC}" destId="{C2314518-E213-4FE1-883F-0F0289C74F22}" srcOrd="0" destOrd="0" presId="urn:microsoft.com/office/officeart/2008/layout/VerticalCurvedList"/>
    <dgm:cxn modelId="{1616777F-009B-463E-997F-261B4ADB910F}" srcId="{C107F5BD-AA67-41A0-806A-61D46E1239CC}" destId="{9AC6DE2B-19FF-4159-9E06-1E1C63B3DB96}" srcOrd="2" destOrd="0" parTransId="{DE53AE07-FC9A-47FA-A363-724E9A87A109}" sibTransId="{1AD53AE9-D747-4A2E-AA8A-4C84F460ACDD}"/>
    <dgm:cxn modelId="{F66F1BB2-F479-4B5E-A05E-69D469DAEF46}" type="presOf" srcId="{9AC6DE2B-19FF-4159-9E06-1E1C63B3DB96}" destId="{5BDA9DD7-7612-48BC-8690-443C9859E07E}" srcOrd="0" destOrd="0" presId="urn:microsoft.com/office/officeart/2008/layout/VerticalCurvedList"/>
    <dgm:cxn modelId="{9C3FFB32-4A7A-4F5C-AD83-3EABF6C7E547}" srcId="{C107F5BD-AA67-41A0-806A-61D46E1239CC}" destId="{77D8971F-20E0-4B82-9768-6462D61BA66F}" srcOrd="1" destOrd="0" parTransId="{0F899627-EF08-4F28-9BCB-3365287A5735}" sibTransId="{94877156-7207-4FE0-85B9-1026438A8BE5}"/>
    <dgm:cxn modelId="{DEDDDD15-6D9C-4D2E-A8DD-0A2587C0C80F}" srcId="{C107F5BD-AA67-41A0-806A-61D46E1239CC}" destId="{4C87D609-F12A-42FF-9F7F-25C51DEF0DAF}" srcOrd="0" destOrd="0" parTransId="{5AD143A5-2DB1-42CA-8C74-2996B9DEBF66}" sibTransId="{E85D48B4-7C0D-4171-8B1B-768E13BA8FB0}"/>
    <dgm:cxn modelId="{051FD3C2-AD4C-4EFD-8768-6F74299ADD45}" type="presOf" srcId="{77D8971F-20E0-4B82-9768-6462D61BA66F}" destId="{11550832-5B72-4C95-BB57-15AE363C9CB4}" srcOrd="0" destOrd="0" presId="urn:microsoft.com/office/officeart/2008/layout/VerticalCurvedList"/>
    <dgm:cxn modelId="{655BA5FE-A75B-4354-8AC8-B7754246A1C1}" type="presParOf" srcId="{C2314518-E213-4FE1-883F-0F0289C74F22}" destId="{DABD3E7E-9C9C-4EE1-96EC-2AD3B22046BA}" srcOrd="0" destOrd="0" presId="urn:microsoft.com/office/officeart/2008/layout/VerticalCurvedList"/>
    <dgm:cxn modelId="{38BF404A-F215-4B0D-A696-76644FF6FEAD}" type="presParOf" srcId="{DABD3E7E-9C9C-4EE1-96EC-2AD3B22046BA}" destId="{FCE7559E-B280-402C-8B3D-816F4D8B7EED}" srcOrd="0" destOrd="0" presId="urn:microsoft.com/office/officeart/2008/layout/VerticalCurvedList"/>
    <dgm:cxn modelId="{F939346A-80D3-47FD-9D55-E6A3984C2D98}" type="presParOf" srcId="{FCE7559E-B280-402C-8B3D-816F4D8B7EED}" destId="{0D9B1BC1-8DA1-4B55-AECD-0A7196DB88D2}" srcOrd="0" destOrd="0" presId="urn:microsoft.com/office/officeart/2008/layout/VerticalCurvedList"/>
    <dgm:cxn modelId="{8B4328B2-CE4B-47BF-8740-8A734300D837}" type="presParOf" srcId="{FCE7559E-B280-402C-8B3D-816F4D8B7EED}" destId="{8FF41BC3-BD21-4198-A800-43155B3B1816}" srcOrd="1" destOrd="0" presId="urn:microsoft.com/office/officeart/2008/layout/VerticalCurvedList"/>
    <dgm:cxn modelId="{D5C17368-436E-464E-84CD-FBB85CCCE8E5}" type="presParOf" srcId="{FCE7559E-B280-402C-8B3D-816F4D8B7EED}" destId="{123EF9F4-6758-4478-A65D-C561D2ACE3DF}" srcOrd="2" destOrd="0" presId="urn:microsoft.com/office/officeart/2008/layout/VerticalCurvedList"/>
    <dgm:cxn modelId="{A47C4B75-500A-4FAE-9A91-E17EDB6FFB80}" type="presParOf" srcId="{FCE7559E-B280-402C-8B3D-816F4D8B7EED}" destId="{C20ED15F-9C49-4216-9C43-FF84E61B09A6}" srcOrd="3" destOrd="0" presId="urn:microsoft.com/office/officeart/2008/layout/VerticalCurvedList"/>
    <dgm:cxn modelId="{851F5E08-D350-4A88-8905-58A3903A81E8}" type="presParOf" srcId="{DABD3E7E-9C9C-4EE1-96EC-2AD3B22046BA}" destId="{3DC4B5B8-7FFE-4D66-A97A-E97776434BCF}" srcOrd="1" destOrd="0" presId="urn:microsoft.com/office/officeart/2008/layout/VerticalCurvedList"/>
    <dgm:cxn modelId="{B3B7C299-FA18-414A-AAA5-B9A73F0546F0}" type="presParOf" srcId="{DABD3E7E-9C9C-4EE1-96EC-2AD3B22046BA}" destId="{00A31AF4-1471-4C5E-802F-C515C4F6DAEE}" srcOrd="2" destOrd="0" presId="urn:microsoft.com/office/officeart/2008/layout/VerticalCurvedList"/>
    <dgm:cxn modelId="{3A89CD4A-D0D8-40E1-8C56-CA0FE206756F}" type="presParOf" srcId="{00A31AF4-1471-4C5E-802F-C515C4F6DAEE}" destId="{B66F68BC-6425-43BF-9425-E5FA266E9810}" srcOrd="0" destOrd="0" presId="urn:microsoft.com/office/officeart/2008/layout/VerticalCurvedList"/>
    <dgm:cxn modelId="{705F9FE8-54A4-486E-B7C5-976D5DCEDFEF}" type="presParOf" srcId="{DABD3E7E-9C9C-4EE1-96EC-2AD3B22046BA}" destId="{11550832-5B72-4C95-BB57-15AE363C9CB4}" srcOrd="3" destOrd="0" presId="urn:microsoft.com/office/officeart/2008/layout/VerticalCurvedList"/>
    <dgm:cxn modelId="{F7486C08-B56F-444D-8A2C-91FAA3B59855}" type="presParOf" srcId="{DABD3E7E-9C9C-4EE1-96EC-2AD3B22046BA}" destId="{45135494-E1C5-49B0-B4A4-33D121C06931}" srcOrd="4" destOrd="0" presId="urn:microsoft.com/office/officeart/2008/layout/VerticalCurvedList"/>
    <dgm:cxn modelId="{3E1994CC-BDFD-480C-BE0F-88447E0F3461}" type="presParOf" srcId="{45135494-E1C5-49B0-B4A4-33D121C06931}" destId="{2425234C-F3F6-4121-8E50-62FF089EF538}" srcOrd="0" destOrd="0" presId="urn:microsoft.com/office/officeart/2008/layout/VerticalCurvedList"/>
    <dgm:cxn modelId="{F516B98B-E709-4626-8F96-511834B9EA07}" type="presParOf" srcId="{DABD3E7E-9C9C-4EE1-96EC-2AD3B22046BA}" destId="{5BDA9DD7-7612-48BC-8690-443C9859E07E}" srcOrd="5" destOrd="0" presId="urn:microsoft.com/office/officeart/2008/layout/VerticalCurvedList"/>
    <dgm:cxn modelId="{C5DB2677-7009-434F-80F2-6CCC603063A1}" type="presParOf" srcId="{DABD3E7E-9C9C-4EE1-96EC-2AD3B22046BA}" destId="{7C871286-C034-4B2D-A5AF-F0E977AF5E77}" srcOrd="6" destOrd="0" presId="urn:microsoft.com/office/officeart/2008/layout/VerticalCurvedList"/>
    <dgm:cxn modelId="{69EB2F4D-6724-4856-B519-FFE6C4DDAECE}" type="presParOf" srcId="{7C871286-C034-4B2D-A5AF-F0E977AF5E77}" destId="{AB3EEE4C-F78B-4434-9598-6117F42039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525" y="4077072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Наш первый проект</a:t>
            </a:r>
            <a:br>
              <a:rPr lang="ru-RU" dirty="0" smtClean="0"/>
            </a:br>
            <a:r>
              <a:rPr lang="ru-RU" dirty="0" smtClean="0"/>
              <a:t>«Учим маленьких ребят»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7117180" cy="8614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авторы: ученики 3 Б5 класса</a:t>
            </a:r>
          </a:p>
          <a:p>
            <a:r>
              <a:rPr lang="ru-RU" dirty="0" smtClean="0"/>
              <a:t>ГБОУ лицей № 1571</a:t>
            </a:r>
          </a:p>
          <a:p>
            <a:r>
              <a:rPr lang="ru-RU" dirty="0" smtClean="0"/>
              <a:t>руководитель: учитель-логопед Назарова Т.Ю.</a:t>
            </a:r>
          </a:p>
          <a:p>
            <a:endParaRPr lang="ru-RU" dirty="0"/>
          </a:p>
        </p:txBody>
      </p:sp>
      <p:pic>
        <p:nvPicPr>
          <p:cNvPr id="5122" name="Picture 2" descr="C:\Users\user\Desktop\зБ класс-фото\IMG_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8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wipe/>
        <p:sndAc>
          <p:stSnd>
            <p:snd r:embed="rId4" name="chimes.wav"/>
          </p:stSnd>
        </p:sndAc>
      </p:transition>
    </mc:Choice>
    <mc:Fallback>
      <p:transition spd="slow">
        <p:wip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89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842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89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9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89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663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89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131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89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64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898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1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А теперь учитесь вы!</a:t>
            </a:r>
            <a:endParaRPr lang="ru-RU" sz="4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561" y="206084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467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268761"/>
            <a:ext cx="8134557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Мария Б.</a:t>
            </a:r>
          </a:p>
          <a:p>
            <a:pPr marL="0" indent="0">
              <a:buNone/>
            </a:pPr>
            <a:r>
              <a:rPr lang="ru-RU" dirty="0" smtClean="0"/>
              <a:t>2. Дмитрий Г.</a:t>
            </a:r>
          </a:p>
          <a:p>
            <a:pPr marL="0" indent="0">
              <a:buNone/>
            </a:pPr>
            <a:r>
              <a:rPr lang="ru-RU" dirty="0" smtClean="0"/>
              <a:t>3. Денис Д.</a:t>
            </a:r>
          </a:p>
          <a:p>
            <a:pPr marL="0" indent="0">
              <a:buNone/>
            </a:pPr>
            <a:r>
              <a:rPr lang="ru-RU" dirty="0" smtClean="0"/>
              <a:t>4. Виктория К.</a:t>
            </a:r>
          </a:p>
          <a:p>
            <a:pPr marL="0" indent="0">
              <a:buNone/>
            </a:pPr>
            <a:r>
              <a:rPr lang="ru-RU" dirty="0" smtClean="0"/>
              <a:t>5. Николай К.</a:t>
            </a:r>
          </a:p>
          <a:p>
            <a:pPr marL="0" indent="0">
              <a:buNone/>
            </a:pPr>
            <a:r>
              <a:rPr lang="ru-RU" dirty="0" smtClean="0"/>
              <a:t>6. Евгения Р.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04635"/>
            <a:ext cx="4785121" cy="35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060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Наш девиз: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ru-RU" sz="5400" dirty="0">
                <a:solidFill>
                  <a:schemeClr val="tx1"/>
                </a:solidFill>
              </a:rPr>
              <a:t>«Научился сам – научи других»</a:t>
            </a:r>
          </a:p>
          <a:p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544689" cy="26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4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Как научиться правильно писать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53332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научились быстро подбирать слова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5855969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39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858" y="1124744"/>
            <a:ext cx="5332512" cy="399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4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latin typeface="Calibri"/>
              </a:rPr>
              <a:t>Игра «Измени слово»</a:t>
            </a:r>
            <a:br>
              <a:rPr lang="ru-RU" sz="4000" dirty="0">
                <a:latin typeface="Calibri"/>
              </a:rPr>
            </a:br>
            <a:r>
              <a:rPr lang="ru-RU" sz="4000" dirty="0">
                <a:latin typeface="Calibri"/>
              </a:rPr>
              <a:t>«Один и много»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3200" dirty="0">
                <a:latin typeface="Calibri"/>
              </a:rPr>
              <a:t>Лес	сад		снег		вода</a:t>
            </a:r>
          </a:p>
          <a:p>
            <a:pPr lvl="0" defTabSz="9144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3200" dirty="0">
              <a:latin typeface="Calibri"/>
            </a:endParaRPr>
          </a:p>
          <a:p>
            <a:pPr lvl="0" defTabSz="9144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3200" dirty="0">
                <a:latin typeface="Calibri"/>
              </a:rPr>
              <a:t>Дом	река		окно		трава</a:t>
            </a:r>
          </a:p>
          <a:p>
            <a:pPr lvl="0" defTabSz="9144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3200" dirty="0">
              <a:latin typeface="Calibri"/>
            </a:endParaRPr>
          </a:p>
          <a:p>
            <a:pPr lvl="0" defTabSz="9144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3200" dirty="0">
                <a:latin typeface="Calibri"/>
              </a:rPr>
              <a:t>Стол	шкаф	стена	ковёр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168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«Назови ласково»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	</a:t>
            </a:r>
            <a:r>
              <a:rPr lang="ru-RU" sz="2000" dirty="0" smtClean="0"/>
              <a:t>Часы		река		коза		слоны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		Мосты		пятно		гора		носы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		Зима		сосна		скворцы	лиса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391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«Найди пару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041" y="2461300"/>
            <a:ext cx="365791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862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1431</TotalTime>
  <Words>126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Autumn</vt:lpstr>
      <vt:lpstr>Наш первый проект «Учим маленьких ребят»</vt:lpstr>
      <vt:lpstr>Наша команда</vt:lpstr>
      <vt:lpstr>Наш девиз: </vt:lpstr>
      <vt:lpstr>Проблема </vt:lpstr>
      <vt:lpstr>Как мы научились быстро подбирать слова</vt:lpstr>
      <vt:lpstr>Слайд 6</vt:lpstr>
      <vt:lpstr>Игра «Измени слово» «Один и много»</vt:lpstr>
      <vt:lpstr>Игра «Назови ласково»</vt:lpstr>
      <vt:lpstr>Игра «Найди пару</vt:lpstr>
      <vt:lpstr>Слайд 10</vt:lpstr>
      <vt:lpstr>Слайд 11</vt:lpstr>
      <vt:lpstr>Слайд 12</vt:lpstr>
      <vt:lpstr>Слайд 13</vt:lpstr>
      <vt:lpstr>Слайд 14</vt:lpstr>
      <vt:lpstr>Слайд 15</vt:lpstr>
      <vt:lpstr>А теперь учитесь 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первый проект «Учим маленьких ребят»</dc:title>
  <dc:creator>user</dc:creator>
  <cp:lastModifiedBy>Андрей</cp:lastModifiedBy>
  <cp:revision>80</cp:revision>
  <dcterms:created xsi:type="dcterms:W3CDTF">2014-01-31T08:52:41Z</dcterms:created>
  <dcterms:modified xsi:type="dcterms:W3CDTF">2015-06-25T11:43:17Z</dcterms:modified>
</cp:coreProperties>
</file>