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D870586-9642-4CDF-8D8F-6F62C7CF3F93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C599E0-4115-451B-90AE-EA43ECA5C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727D-6DF9-41B0-BB8C-B868CDD517BD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1C442-09B6-4C0A-B522-FF969507C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A96AE4-15CC-471C-90E1-3A998DAEEBBD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84DB64E-FF55-4C3B-BD2C-AD6E7497E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482D-810E-4318-9C2A-3047898F9101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1DE7-0067-4D59-9606-0E292C486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6194F89-9836-41AA-A0E2-5EC8212A2896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1ED710-0185-474E-8521-D6AEF2F41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279B-FBFE-4313-91F8-D01CD990AB14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E015-AA0A-408D-9240-58F9CB262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C974-CE17-42B9-9A08-73CECF9946E5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CF88-6B60-4254-B6F5-CE75E5E3F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6F78-9D9E-469A-BBD2-72CB73527315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8726-B0FA-435A-854B-77074E9E6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0A91E-4EE7-4D27-A5F8-F929C5BB9A8F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FE39-0E3F-4A0E-8DCE-43842C2F6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DECE-8B1B-403C-B162-DEA21E8373FD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EA570-77D0-4C70-99D0-344E640C3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C2778B-918C-4250-A606-4F8E62B2CEB5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CDDD64-3F15-4460-A253-64E7CFDC4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72A31C-55DF-459E-A9F8-8B3E88100926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58BD5D2-0FDC-48C3-9160-3DF680FEB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0" r:id="rId9"/>
    <p:sldLayoutId id="2147483697" r:id="rId10"/>
    <p:sldLayoutId id="2147483701" r:id="rId11"/>
  </p:sldLayoutIdLst>
  <p:transition spd="slow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Uzver\&#1056;&#1072;&#1073;&#1086;&#1095;&#1080;&#1081;%20&#1089;&#1090;&#1086;&#1083;\&#1080;&#1075;&#1088;&#1072;%20&#1059;&#1084;&#1085;&#1080;&#1082;&#1080;%20&#1080;%20&#1091;&#1084;&#1085;&#1080;&#1094;&#1099;\&#1091;&#1084;&#1085;&#1080;&#1082;&#1080;%20&#1080;%20&#1091;&#1084;&#1085;&#1080;&#1094;&#1099;.pp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00042"/>
            <a:ext cx="5971970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Стихотворение-памятка </a:t>
            </a:r>
            <a:endParaRPr lang="ru-RU" sz="5400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786874" cy="292895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 проснулся, так вставай – </a:t>
            </a:r>
            <a:br>
              <a:rPr lang="ru-RU" dirty="0" smtClean="0"/>
            </a:br>
            <a:r>
              <a:rPr lang="ru-RU" dirty="0" smtClean="0"/>
              <a:t>Лени волю не давай.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786874" cy="292895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Подружись ты с чистотой,</a:t>
            </a:r>
            <a:br>
              <a:rPr lang="ru-RU" sz="4400" dirty="0" smtClean="0"/>
            </a:br>
            <a:r>
              <a:rPr lang="ru-RU" sz="4400" dirty="0" smtClean="0"/>
              <a:t>Руки мой перед едой.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786874" cy="292895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Зубы щеткой лучше три</a:t>
            </a:r>
            <a:br>
              <a:rPr lang="ru-RU" sz="4400" dirty="0" smtClean="0"/>
            </a:br>
            <a:r>
              <a:rPr lang="ru-RU" sz="4400" dirty="0" smtClean="0"/>
              <a:t>И снаружи, и внутри.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214554"/>
            <a:ext cx="8786874" cy="228601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Утром делай  по порядку</a:t>
            </a:r>
            <a:br>
              <a:rPr lang="ru-RU" sz="4400" dirty="0" smtClean="0"/>
            </a:br>
            <a:r>
              <a:rPr lang="ru-RU" sz="4400" dirty="0" smtClean="0"/>
              <a:t>Физкультурную зарядку.</a:t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786874" cy="292895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Свежий воздух не вредит,</a:t>
            </a:r>
            <a:br>
              <a:rPr lang="ru-RU" sz="4400" dirty="0" smtClean="0"/>
            </a:br>
            <a:r>
              <a:rPr lang="ru-RU" sz="4400" dirty="0" smtClean="0"/>
              <a:t>Человека он бодрит.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786874" cy="292895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Солнце, воздух и вода – </a:t>
            </a:r>
            <a:br>
              <a:rPr lang="ru-RU" sz="4400" dirty="0" smtClean="0"/>
            </a:br>
            <a:r>
              <a:rPr lang="ru-RU" sz="4400" dirty="0" smtClean="0"/>
              <a:t>Наши лучшие друзья.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правляющая кнопка: домой 2">
            <a:hlinkClick r:id="rId2" action="ppaction://hlinkpres?slideindex=2&amp;slidetitle=Слайд 2" highlightClick="1"/>
          </p:cNvPr>
          <p:cNvSpPr/>
          <p:nvPr/>
        </p:nvSpPr>
        <p:spPr>
          <a:xfrm>
            <a:off x="7572375" y="5786438"/>
            <a:ext cx="1285875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27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Trebuchet MS</vt:lpstr>
      <vt:lpstr>Wingdings 2</vt:lpstr>
      <vt:lpstr>Wingdings</vt:lpstr>
      <vt:lpstr>Calibri</vt:lpstr>
      <vt:lpstr>Изящная</vt:lpstr>
      <vt:lpstr>Стихотворение-памятка </vt:lpstr>
      <vt:lpstr>Как проснулся, так вставай –  Лени волю не давай. </vt:lpstr>
      <vt:lpstr>Подружись ты с чистотой, Руки мой перед едой.  </vt:lpstr>
      <vt:lpstr>Зубы щеткой лучше три И снаружи, и внутри.  </vt:lpstr>
      <vt:lpstr>                   Утром делай  по порядку Физкультурную зарядку.   </vt:lpstr>
      <vt:lpstr>Свежий воздух не вредит, Человека он бодрит.  </vt:lpstr>
      <vt:lpstr>Солнце, воздух и вода –  Наши лучшие друзья.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Стихотворение-памятка </dc:title>
  <dc:creator>1234</dc:creator>
  <cp:lastModifiedBy>user</cp:lastModifiedBy>
  <cp:revision>2</cp:revision>
  <dcterms:created xsi:type="dcterms:W3CDTF">2009-04-08T16:13:11Z</dcterms:created>
  <dcterms:modified xsi:type="dcterms:W3CDTF">2010-08-04T21:54:21Z</dcterms:modified>
</cp:coreProperties>
</file>