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24486C"/>
    <a:srgbClr val="FFFF99"/>
    <a:srgbClr val="1C1C1C"/>
    <a:srgbClr val="CC3300"/>
    <a:srgbClr val="3A75A2"/>
    <a:srgbClr val="CC6600"/>
    <a:srgbClr val="FFCC00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82" d="100"/>
          <a:sy n="82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533400"/>
          </a:xfrm>
        </p:spPr>
        <p:txBody>
          <a:bodyPr/>
          <a:lstStyle>
            <a:lvl1pPr algn="ctr">
              <a:defRPr sz="4000">
                <a:solidFill>
                  <a:srgbClr val="3A75A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/>
          <a:lstStyle>
            <a:lvl1pPr marL="0" indent="0"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85A58EBA-7F81-445C-B2A6-808EAF2D8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9C7CF-9F46-4B53-89AA-9DFB20022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D946C-20B9-498E-A9B8-746863F87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9A8EEC4-D8FD-4509-A518-64BA5EE22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16008-1D74-4158-96D4-312454BD7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6F693-BCEE-427D-A949-186D97DE3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57CCA-9BC6-49AE-AF61-AD8C7FAD6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270A3-9641-44BF-A626-19FF07EB2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50D41-35FD-49A0-A2D6-0522FCAB9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A722-476B-458E-B888-4420700E5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EAF32-9877-4715-B1FC-C1DB4AB6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B669-CDE7-4693-B504-298D7073D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9906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149DAA12-DD66-4242-9F22-B5AD1BA8FE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3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3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3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9" y="0"/>
            <a:ext cx="915389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286776" y="4500570"/>
            <a:ext cx="571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5786" y="4643446"/>
            <a:ext cx="4286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43306" y="4286256"/>
            <a:ext cx="19288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Лиза\Documents\скрин шоты ПНПО-2015\Благодарственное пиьм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35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Результаты педагогической деятельности. Долгова Е.Н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Результаты педагогической деятельности. Долгова Е.Н</Template>
  <TotalTime>709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Результаты педагогической деятельности. Долгова Е.Н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Публичная презентация результатов педагогической деятельности  </dc:title>
  <dc:creator>Лиза</dc:creator>
  <cp:lastModifiedBy>Лиза</cp:lastModifiedBy>
  <cp:revision>31</cp:revision>
  <dcterms:created xsi:type="dcterms:W3CDTF">2015-06-15T08:32:00Z</dcterms:created>
  <dcterms:modified xsi:type="dcterms:W3CDTF">2015-06-27T10:53:02Z</dcterms:modified>
</cp:coreProperties>
</file>