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876" r:id="rId2"/>
    <p:sldMasterId id="2147483900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72" r:id="rId9"/>
    <p:sldMasterId id="2147483984" r:id="rId10"/>
    <p:sldMasterId id="2147483996" r:id="rId11"/>
    <p:sldMasterId id="2147484008" r:id="rId12"/>
    <p:sldMasterId id="2147484032" r:id="rId13"/>
    <p:sldMasterId id="2147484044" r:id="rId14"/>
    <p:sldMasterId id="2147484068" r:id="rId15"/>
    <p:sldMasterId id="2147484080" r:id="rId16"/>
    <p:sldMasterId id="2147484104" r:id="rId17"/>
    <p:sldMasterId id="2147484116" r:id="rId18"/>
  </p:sldMasterIdLst>
  <p:notesMasterIdLst>
    <p:notesMasterId r:id="rId41"/>
  </p:notesMasterIdLst>
  <p:sldIdLst>
    <p:sldId id="356" r:id="rId19"/>
    <p:sldId id="357" r:id="rId20"/>
    <p:sldId id="294" r:id="rId21"/>
    <p:sldId id="297" r:id="rId22"/>
    <p:sldId id="351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79" r:id="rId31"/>
    <p:sldId id="306" r:id="rId32"/>
    <p:sldId id="308" r:id="rId33"/>
    <p:sldId id="377" r:id="rId34"/>
    <p:sldId id="309" r:id="rId35"/>
    <p:sldId id="311" r:id="rId36"/>
    <p:sldId id="312" r:id="rId37"/>
    <p:sldId id="364" r:id="rId38"/>
    <p:sldId id="382" r:id="rId39"/>
    <p:sldId id="37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77" autoAdjust="0"/>
  </p:normalViewPr>
  <p:slideViewPr>
    <p:cSldViewPr>
      <p:cViewPr>
        <p:scale>
          <a:sx n="50" d="100"/>
          <a:sy n="50" d="100"/>
        </p:scale>
        <p:origin x="-105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0DFAC7-EF40-45B1-A2C6-CB6100029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6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Вечный огонь в г. Ртищево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DFAC7-EF40-45B1-A2C6-CB6100029EF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DFAC7-EF40-45B1-A2C6-CB6100029EF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3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DEB6-809A-42D1-ADB2-BCDD0DEBB2A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170C-2B56-4833-A376-8521228D0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2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7374-691E-4649-B999-4A3FAD8ECE9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7D02-4394-4D9A-B38D-243E4DA0C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014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CECEB60-A6FA-4B14-ADDD-D8499102AB9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B5E6735-A7C9-42DC-A1E0-64F6E3802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60255"/>
      </p:ext>
    </p:extLst>
  </p:cSld>
  <p:clrMapOvr>
    <a:masterClrMapping/>
  </p:clrMapOvr>
  <p:transition spd="slow" advTm="25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FDB6256-D7D6-494A-903B-02E62EDD970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F50858A-7897-4671-BE83-3407574F8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19980"/>
      </p:ext>
    </p:extLst>
  </p:cSld>
  <p:clrMapOvr>
    <a:masterClrMapping/>
  </p:clrMapOvr>
  <p:transition spd="slow" advTm="25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0CD0FB0-9FF3-4A3B-84C2-40AC992DD6B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AF0F34B-52AE-49C5-A016-21A0B080E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50039"/>
      </p:ext>
    </p:extLst>
  </p:cSld>
  <p:clrMapOvr>
    <a:masterClrMapping/>
  </p:clrMapOvr>
  <p:transition spd="slow" advTm="25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E90375A-F38B-447B-B9BA-AFB46D4A298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95115C0-0A0C-4272-8710-58E53382D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50074"/>
      </p:ext>
    </p:extLst>
  </p:cSld>
  <p:clrMapOvr>
    <a:masterClrMapping/>
  </p:clrMapOvr>
  <p:transition spd="slow" advTm="25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DC57D69-1F14-45A3-A233-89F02ACC2E1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6D0E354-B331-4E2B-8A81-B5935BE26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2312"/>
      </p:ext>
    </p:extLst>
  </p:cSld>
  <p:clrMapOvr>
    <a:masterClrMapping/>
  </p:clrMapOvr>
  <p:transition spd="slow" advTm="25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80F1834-B7E3-4183-910E-5A11B1FF5A0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E5AF5B4-A4E7-4D44-BE61-4DC3E2F79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93991"/>
      </p:ext>
    </p:extLst>
  </p:cSld>
  <p:clrMapOvr>
    <a:masterClrMapping/>
  </p:clrMapOvr>
  <p:transition spd="slow" advTm="25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35519C5-B8B3-4DEE-BDB5-AB25E441246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8803014-07CB-4090-8725-0B52B077A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46801"/>
      </p:ext>
    </p:extLst>
  </p:cSld>
  <p:clrMapOvr>
    <a:masterClrMapping/>
  </p:clrMapOvr>
  <p:transition spd="slow" advTm="25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E5F5920-19CC-4D31-ACF1-2D8FBCCAE3C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08F70DC-1501-4775-B175-7732B52F1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79183"/>
      </p:ext>
    </p:extLst>
  </p:cSld>
  <p:clrMapOvr>
    <a:masterClrMapping/>
  </p:clrMapOvr>
  <p:transition spd="slow" advTm="25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C7A6E1C-CE94-488B-9C38-71751098D92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82B2A6A-4C24-4099-AED8-D647597C3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61224"/>
      </p:ext>
    </p:extLst>
  </p:cSld>
  <p:clrMapOvr>
    <a:masterClrMapping/>
  </p:clrMapOvr>
  <p:transition spd="slow" advTm="25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F1997F7-2730-45F9-9B4B-AADEF441645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3235FDC-2C51-4543-B7A0-CEC70C02F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83010"/>
      </p:ext>
    </p:extLst>
  </p:cSld>
  <p:clrMapOvr>
    <a:masterClrMapping/>
  </p:clrMapOvr>
  <p:transition spd="slow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FBB7-3B49-4343-8A3A-60B92809199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E63D-A48C-4F8A-9555-6D31193A0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49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D6300E0-85A4-4C1D-B1FE-492BE6E0DCB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77F4FDF-9D22-4840-B134-927EB4362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48138"/>
      </p:ext>
    </p:extLst>
  </p:cSld>
  <p:clrMapOvr>
    <a:masterClrMapping/>
  </p:clrMapOvr>
  <p:transition spd="slow" advTm="25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CC4228C-F1AD-4B71-95A4-BAB28AD71AD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E55BA1F-A220-4FD7-83D4-37AD2E4A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3416"/>
      </p:ext>
    </p:extLst>
  </p:cSld>
  <p:clrMapOvr>
    <a:masterClrMapping/>
  </p:clrMapOvr>
  <p:transition spd="slow" advTm="25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8BB5A5F-0086-45D8-889D-A7ED46E9754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434CB03-F71E-497A-B3B6-1F91708C6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7883"/>
      </p:ext>
    </p:extLst>
  </p:cSld>
  <p:clrMapOvr>
    <a:masterClrMapping/>
  </p:clrMapOvr>
  <p:transition spd="slow" advTm="25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45C445-C7D9-45F1-B274-4B8BB67B78F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964CD4C-8C8E-44FB-914F-9BD580E94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79848"/>
      </p:ext>
    </p:extLst>
  </p:cSld>
  <p:clrMapOvr>
    <a:masterClrMapping/>
  </p:clrMapOvr>
  <p:transition spd="slow" advTm="25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D05F47A-1A5D-405A-8DD7-9B911CDEF29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DFDBDA7-7DA6-4A8C-8E4A-9D56BF3BF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58716"/>
      </p:ext>
    </p:extLst>
  </p:cSld>
  <p:clrMapOvr>
    <a:masterClrMapping/>
  </p:clrMapOvr>
  <p:transition spd="slow" advTm="25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89BBBD7-A890-4A44-8680-B3DB6C8659D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F16E3F8-BAD7-4D76-B157-718CD4BD8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46038"/>
      </p:ext>
    </p:extLst>
  </p:cSld>
  <p:clrMapOvr>
    <a:masterClrMapping/>
  </p:clrMapOvr>
  <p:transition spd="slow" advTm="25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E6C25B-7703-410D-B8A4-A14661F9D1A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F7D7D67-A726-4716-BEC0-7DAF9BC20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09947"/>
      </p:ext>
    </p:extLst>
  </p:cSld>
  <p:clrMapOvr>
    <a:masterClrMapping/>
  </p:clrMapOvr>
  <p:transition spd="slow" advTm="25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93AB4E8-B69A-415E-8F59-0CFD4D8596C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A6B1EE4-8001-4022-87E6-200CBA00B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75670"/>
      </p:ext>
    </p:extLst>
  </p:cSld>
  <p:clrMapOvr>
    <a:masterClrMapping/>
  </p:clrMapOvr>
  <p:transition spd="slow" advTm="25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260FEAF-AA23-4A1B-9F07-2E868117602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E745283-FA4D-4B98-91AA-3C53E8751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97519"/>
      </p:ext>
    </p:extLst>
  </p:cSld>
  <p:clrMapOvr>
    <a:masterClrMapping/>
  </p:clrMapOvr>
  <p:transition spd="slow" advTm="25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A163D07-48E4-444C-9D52-511F74008D7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0639E88-F1D1-4F21-9F58-26E794DB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02068"/>
      </p:ext>
    </p:extLst>
  </p:cSld>
  <p:clrMapOvr>
    <a:masterClrMapping/>
  </p:clrMapOvr>
  <p:transition spd="slow" advTm="2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5D938A6-FE73-4BD7-B7BA-755222AB49F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4E4FBA8-4FEC-47D2-9F2C-03C6A5AF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69934"/>
      </p:ext>
    </p:extLst>
  </p:cSld>
  <p:clrMapOvr>
    <a:masterClrMapping/>
  </p:clrMapOvr>
  <p:transition spd="slow" advTm="25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E85FF72-BD8A-42E1-8552-9CA279F3F3B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439E731-195E-4FDC-B081-657653CAD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29351"/>
      </p:ext>
    </p:extLst>
  </p:cSld>
  <p:clrMapOvr>
    <a:masterClrMapping/>
  </p:clrMapOvr>
  <p:transition spd="slow" advTm="25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433A84D-620A-46AA-9D71-1F96EEBBA61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17084A5-31BC-4A5B-A421-4571E40ED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85296"/>
      </p:ext>
    </p:extLst>
  </p:cSld>
  <p:clrMapOvr>
    <a:masterClrMapping/>
  </p:clrMapOvr>
  <p:transition spd="slow" advTm="25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CC392FC-5D20-473F-A2EF-433FAFC74D6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28D0010-88C3-4F8F-AADD-EFDC91A3C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58509"/>
      </p:ext>
    </p:extLst>
  </p:cSld>
  <p:clrMapOvr>
    <a:masterClrMapping/>
  </p:clrMapOvr>
  <p:transition spd="slow" advTm="25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CDD2AA4-FCCC-4E7F-B3A0-9223D204197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395561E-21CB-4706-902E-FD356625A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21839"/>
      </p:ext>
    </p:extLst>
  </p:cSld>
  <p:clrMapOvr>
    <a:masterClrMapping/>
  </p:clrMapOvr>
  <p:transition spd="slow" advTm="25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F707F37-FCB0-4B55-A850-1DF005CDE2E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796ADC4-1577-4A7C-AD4B-3C9DF6B79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87435"/>
      </p:ext>
    </p:extLst>
  </p:cSld>
  <p:clrMapOvr>
    <a:masterClrMapping/>
  </p:clrMapOvr>
  <p:transition spd="slow" advTm="25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DDA6B30-B51F-467D-9818-454BE25F0EA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0FF1980-268E-4C82-87D4-3A7B3745E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39999"/>
      </p:ext>
    </p:extLst>
  </p:cSld>
  <p:clrMapOvr>
    <a:masterClrMapping/>
  </p:clrMapOvr>
  <p:transition spd="slow" advTm="25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F873832-40DE-4042-94DE-3933742E49B6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6E169FE-3DA5-4E95-8B17-53656809E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58347"/>
      </p:ext>
    </p:extLst>
  </p:cSld>
  <p:clrMapOvr>
    <a:masterClrMapping/>
  </p:clrMapOvr>
  <p:transition spd="slow" advTm="25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A90587D-E2EB-4DB5-9D7D-097C6FF9408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D191E0A-37FD-4B23-AE94-9CD5A0226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396"/>
      </p:ext>
    </p:extLst>
  </p:cSld>
  <p:clrMapOvr>
    <a:masterClrMapping/>
  </p:clrMapOvr>
  <p:transition spd="slow" advTm="25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7959B1C-A2C8-4A40-8D55-1DF4A57C557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F4779FE-8472-4816-A5F1-1118792B7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73722"/>
      </p:ext>
    </p:extLst>
  </p:cSld>
  <p:clrMapOvr>
    <a:masterClrMapping/>
  </p:clrMapOvr>
  <p:transition spd="slow" advTm="25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F069EFF-3441-49E6-A5F9-627B9889C91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E06EB3D-5B10-4BC2-A4CE-76E427F4B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70982"/>
      </p:ext>
    </p:extLst>
  </p:cSld>
  <p:clrMapOvr>
    <a:masterClrMapping/>
  </p:clrMapOvr>
  <p:transition spd="slow" advTm="2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C810B21-5E63-466C-A988-7C3DB4FEB2E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4D3730F-FE06-43EB-9419-00917CA24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61037"/>
      </p:ext>
    </p:extLst>
  </p:cSld>
  <p:clrMapOvr>
    <a:masterClrMapping/>
  </p:clrMapOvr>
  <p:transition spd="slow" advTm="25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EA63B0F-8C8D-4D67-8975-D38B2D60E2B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E279329-3FB5-4488-97EE-878F19064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53976"/>
      </p:ext>
    </p:extLst>
  </p:cSld>
  <p:clrMapOvr>
    <a:masterClrMapping/>
  </p:clrMapOvr>
  <p:transition spd="slow" advTm="25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0B8F664-6197-44F5-B773-01C085A4532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A804713-DD48-48D4-A397-F54EC555A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66136"/>
      </p:ext>
    </p:extLst>
  </p:cSld>
  <p:clrMapOvr>
    <a:masterClrMapping/>
  </p:clrMapOvr>
  <p:transition spd="slow" advTm="25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6D378CC-DD58-4B2E-867B-F99A4E7E0A6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8FC8743-CF3C-4992-B79F-C0A681639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90354"/>
      </p:ext>
    </p:extLst>
  </p:cSld>
  <p:clrMapOvr>
    <a:masterClrMapping/>
  </p:clrMapOvr>
  <p:transition spd="slow" advTm="25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4ECD35C-5DE1-47B2-AE01-1081300C295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4494006-2ECF-449E-A9D7-FB4908B2A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16541"/>
      </p:ext>
    </p:extLst>
  </p:cSld>
  <p:clrMapOvr>
    <a:masterClrMapping/>
  </p:clrMapOvr>
  <p:transition spd="slow" advTm="25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BC5F1B8-903E-4148-9D09-AAEA23D0981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1E32E4B-2FFC-4C15-BA0E-E919D13D4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69135"/>
      </p:ext>
    </p:extLst>
  </p:cSld>
  <p:clrMapOvr>
    <a:masterClrMapping/>
  </p:clrMapOvr>
  <p:transition spd="slow" advTm="25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6B45929-E86C-4CC4-B315-AC6FA1A6CD8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51E1634-F784-4963-88AE-E30FB3E36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95877"/>
      </p:ext>
    </p:extLst>
  </p:cSld>
  <p:clrMapOvr>
    <a:masterClrMapping/>
  </p:clrMapOvr>
  <p:transition spd="slow" advTm="25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D737D66-FC29-4A2E-A786-EA6DB6479E4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B504A42-8673-4F78-8389-26AB1888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07139"/>
      </p:ext>
    </p:extLst>
  </p:cSld>
  <p:clrMapOvr>
    <a:masterClrMapping/>
  </p:clrMapOvr>
  <p:transition spd="slow" advTm="25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900D703-4E47-424B-82A6-43FF6D9950C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981C482-9400-4B72-B0CC-9D32B38EC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83789"/>
      </p:ext>
    </p:extLst>
  </p:cSld>
  <p:clrMapOvr>
    <a:masterClrMapping/>
  </p:clrMapOvr>
  <p:transition spd="slow" advTm="25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F23BDFE-3723-4BA5-88F9-6DE5E619520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6ED4D9C-19E6-4782-A29D-113680E1B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0471"/>
      </p:ext>
    </p:extLst>
  </p:cSld>
  <p:clrMapOvr>
    <a:masterClrMapping/>
  </p:clrMapOvr>
  <p:transition spd="slow" advTm="25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27A8B0D-3469-45EB-BEB2-DEF15BD88D8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2012938-2C31-4224-B7B2-3E46654F3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91423"/>
      </p:ext>
    </p:extLst>
  </p:cSld>
  <p:clrMapOvr>
    <a:masterClrMapping/>
  </p:clrMapOvr>
  <p:transition spd="slow" advTm="2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BF1FD2D-9386-4787-B208-F114299E1DC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267392F-0289-495B-982E-934647987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86773"/>
      </p:ext>
    </p:extLst>
  </p:cSld>
  <p:clrMapOvr>
    <a:masterClrMapping/>
  </p:clrMapOvr>
  <p:transition spd="slow" advTm="25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439A4BB-4570-4601-8D52-FB0B2410262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54F3C68-215D-4558-98A1-99D500ACB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04834"/>
      </p:ext>
    </p:extLst>
  </p:cSld>
  <p:clrMapOvr>
    <a:masterClrMapping/>
  </p:clrMapOvr>
  <p:transition spd="slow" advTm="25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21DA8F5-2F77-4E7D-9DE9-234C93C1EC1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62298BD-4E58-44CB-849F-5AA3CEE7A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90883"/>
      </p:ext>
    </p:extLst>
  </p:cSld>
  <p:clrMapOvr>
    <a:masterClrMapping/>
  </p:clrMapOvr>
  <p:transition spd="slow" advTm="25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0E32936-CAF2-40FA-A759-7A0F228DA75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66A252B-F143-4AF2-AC35-F39C006F0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34525"/>
      </p:ext>
    </p:extLst>
  </p:cSld>
  <p:clrMapOvr>
    <a:masterClrMapping/>
  </p:clrMapOvr>
  <p:transition spd="slow" advTm="25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96CC5B5-50E3-4664-9872-223AD80C9DD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F42052E-F7ED-42CE-813D-F164AD46B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22650"/>
      </p:ext>
    </p:extLst>
  </p:cSld>
  <p:clrMapOvr>
    <a:masterClrMapping/>
  </p:clrMapOvr>
  <p:transition spd="slow" advTm="25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6C34A67-B5DD-48CE-AF16-2B7233EED9E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10EC983-AADC-4C45-AA69-B33C006E3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44262"/>
      </p:ext>
    </p:extLst>
  </p:cSld>
  <p:clrMapOvr>
    <a:masterClrMapping/>
  </p:clrMapOvr>
  <p:transition spd="slow" advTm="25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A7A1FAA-1E6C-45EA-9FB4-F30D21953D3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BE73719-A8C1-492F-9984-9AC20ABC7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06084"/>
      </p:ext>
    </p:extLst>
  </p:cSld>
  <p:clrMapOvr>
    <a:masterClrMapping/>
  </p:clrMapOvr>
  <p:transition spd="slow" advTm="25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8494C19-A1B5-4483-B7D5-20884E91B47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11908D1-4625-48FA-B506-EA8CBAAFA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98825"/>
      </p:ext>
    </p:extLst>
  </p:cSld>
  <p:clrMapOvr>
    <a:masterClrMapping/>
  </p:clrMapOvr>
  <p:transition spd="slow" advTm="25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660EFDC-0D7F-432F-B4FC-E28BBC29934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118EAD4-AFF5-4D28-9616-117DABE43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39024"/>
      </p:ext>
    </p:extLst>
  </p:cSld>
  <p:clrMapOvr>
    <a:masterClrMapping/>
  </p:clrMapOvr>
  <p:transition spd="slow" advTm="25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E0B178-BB98-4FE6-B814-3A1418A047C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DB5461C-ADC6-4FD5-9D09-4F8B2FC7A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97659"/>
      </p:ext>
    </p:extLst>
  </p:cSld>
  <p:clrMapOvr>
    <a:masterClrMapping/>
  </p:clrMapOvr>
  <p:transition spd="slow" advTm="25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EFF9565-9BC5-4C2A-A49F-82A62B60DD8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DD7D7B1-F968-4F0E-BD8D-196CD5112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01855"/>
      </p:ext>
    </p:extLst>
  </p:cSld>
  <p:clrMapOvr>
    <a:masterClrMapping/>
  </p:clrMapOvr>
  <p:transition spd="slow" advTm="2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7510E98-96B8-43AF-9FBB-D36CAA864E7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1CC3CAF-3D7F-4C95-BC1A-ABCEB5C51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50037"/>
      </p:ext>
    </p:extLst>
  </p:cSld>
  <p:clrMapOvr>
    <a:masterClrMapping/>
  </p:clrMapOvr>
  <p:transition spd="slow" advTm="25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EBDC423-8FB5-4B45-B5E1-9D4F148AF36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FED5DD2-8504-4CAF-A68E-6A268B80C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12415"/>
      </p:ext>
    </p:extLst>
  </p:cSld>
  <p:clrMapOvr>
    <a:masterClrMapping/>
  </p:clrMapOvr>
  <p:transition spd="slow" advTm="25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DD4578A-93D7-4F9A-99C4-16174EF689D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9BDD91B-6943-4A1F-8389-075504081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49126"/>
      </p:ext>
    </p:extLst>
  </p:cSld>
  <p:clrMapOvr>
    <a:masterClrMapping/>
  </p:clrMapOvr>
  <p:transition spd="slow" advTm="25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3D2344C-AFA8-47F3-BD95-B4221DEF8D2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0928B9E-D106-4899-821B-0454D4C8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33924"/>
      </p:ext>
    </p:extLst>
  </p:cSld>
  <p:clrMapOvr>
    <a:masterClrMapping/>
  </p:clrMapOvr>
  <p:transition spd="slow" advTm="25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87440E9-8764-4072-BD0F-3C08E418F06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7DACE58-5FAA-4B35-BE89-FE71FC4B7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65629"/>
      </p:ext>
    </p:extLst>
  </p:cSld>
  <p:clrMapOvr>
    <a:masterClrMapping/>
  </p:clrMapOvr>
  <p:transition spd="slow" advTm="25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332E6D9-CD62-4476-9C7F-3391120EEC4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585C485-7108-4CF3-B460-935C1A22D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60464"/>
      </p:ext>
    </p:extLst>
  </p:cSld>
  <p:clrMapOvr>
    <a:masterClrMapping/>
  </p:clrMapOvr>
  <p:transition spd="slow" advTm="2500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2DFB333-66B6-40FC-8BDA-DF1BA0AD8DF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6875C04-F698-4DA0-B2F5-518C5E68A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71005"/>
      </p:ext>
    </p:extLst>
  </p:cSld>
  <p:clrMapOvr>
    <a:masterClrMapping/>
  </p:clrMapOvr>
  <p:transition spd="slow" advTm="2500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C2DEA81-5BED-473F-8F35-963BE2E5A8A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3A88786-0A3C-4276-9B39-AA59A522B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54568"/>
      </p:ext>
    </p:extLst>
  </p:cSld>
  <p:clrMapOvr>
    <a:masterClrMapping/>
  </p:clrMapOvr>
  <p:transition spd="slow" advTm="2500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4682186-E2DB-4E4C-A050-76F9E1A6F03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E96E617-79FD-4B03-A522-2C8C95944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99922"/>
      </p:ext>
    </p:extLst>
  </p:cSld>
  <p:clrMapOvr>
    <a:masterClrMapping/>
  </p:clrMapOvr>
  <p:transition spd="slow" advTm="2500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FBB4781-AC75-4627-B496-5BFD5448CAE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5075337-2F33-4882-8F54-1238912B9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78497"/>
      </p:ext>
    </p:extLst>
  </p:cSld>
  <p:clrMapOvr>
    <a:masterClrMapping/>
  </p:clrMapOvr>
  <p:transition spd="slow" advTm="2500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147A47C-8576-4346-AA6D-E2785F439BC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BC7036-BE9E-4038-ABA7-582BDA587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96605"/>
      </p:ext>
    </p:extLst>
  </p:cSld>
  <p:clrMapOvr>
    <a:masterClrMapping/>
  </p:clrMapOvr>
  <p:transition spd="slow" advTm="2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71528D7-C143-4C67-9EA6-6E3B5F94EDF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5FCBECB-3C2A-4D72-8A01-3D8651455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47831"/>
      </p:ext>
    </p:extLst>
  </p:cSld>
  <p:clrMapOvr>
    <a:masterClrMapping/>
  </p:clrMapOvr>
  <p:transition spd="slow" advTm="25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09B3AA2-CA6A-4431-94E0-BB6790807FC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144F5BF-B122-4378-8A54-7E74F23F5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18368"/>
      </p:ext>
    </p:extLst>
  </p:cSld>
  <p:clrMapOvr>
    <a:masterClrMapping/>
  </p:clrMapOvr>
  <p:transition spd="slow" advTm="2500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9B439DF-495E-48C8-964E-0E38D01EDE8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4E5749-DAED-4AD4-BA89-2F6A0A511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65338"/>
      </p:ext>
    </p:extLst>
  </p:cSld>
  <p:clrMapOvr>
    <a:masterClrMapping/>
  </p:clrMapOvr>
  <p:transition spd="slow" advTm="2500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7C1F677-8C0A-4DA3-9987-13F828C6EC3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50102C2-43A0-48A7-9560-9B8331BBC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97823"/>
      </p:ext>
    </p:extLst>
  </p:cSld>
  <p:clrMapOvr>
    <a:masterClrMapping/>
  </p:clrMapOvr>
  <p:transition spd="slow" advTm="2500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6E84E4F-049A-4F73-BF48-648FE803E0A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C515D45-D6FF-4BCF-9305-1C46F5E8E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13243"/>
      </p:ext>
    </p:extLst>
  </p:cSld>
  <p:clrMapOvr>
    <a:masterClrMapping/>
  </p:clrMapOvr>
  <p:transition spd="slow" advTm="2500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AAE0D52-4EBF-4EC5-9211-ABB52E0F178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8319829-C2ED-4EBD-AA97-7E0F94DE4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81958"/>
      </p:ext>
    </p:extLst>
  </p:cSld>
  <p:clrMapOvr>
    <a:masterClrMapping/>
  </p:clrMapOvr>
  <p:transition spd="slow" advTm="2500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B4DB17E-AC85-4176-B8FA-068C2EE3023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DD2B629-3599-4CDC-B3E6-AD9DEC3F5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14418"/>
      </p:ext>
    </p:extLst>
  </p:cSld>
  <p:clrMapOvr>
    <a:masterClrMapping/>
  </p:clrMapOvr>
  <p:transition spd="slow" advTm="2500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CBF260C-D9A3-4209-B260-799DCEDCDAC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D489FE6-C0C6-4FD4-B831-C5896DE83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89027"/>
      </p:ext>
    </p:extLst>
  </p:cSld>
  <p:clrMapOvr>
    <a:masterClrMapping/>
  </p:clrMapOvr>
  <p:transition spd="slow" advTm="2500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B3269AA-C96A-4405-9018-26E95204FE0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372164C-4DBE-489B-BBDA-911201235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76605"/>
      </p:ext>
    </p:extLst>
  </p:cSld>
  <p:clrMapOvr>
    <a:masterClrMapping/>
  </p:clrMapOvr>
  <p:transition spd="slow" advTm="2500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B1AB802-E30E-4642-BD1F-74A60370D2E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B426717-E6E8-4DD3-B778-274405572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59013"/>
      </p:ext>
    </p:extLst>
  </p:cSld>
  <p:clrMapOvr>
    <a:masterClrMapping/>
  </p:clrMapOvr>
  <p:transition spd="slow" advTm="2500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ED3D0E4-9296-4378-B2D1-F25B9D1D949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EF68A1F-33BB-4239-A5B5-8664344E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27349"/>
      </p:ext>
    </p:extLst>
  </p:cSld>
  <p:clrMapOvr>
    <a:masterClrMapping/>
  </p:clrMapOvr>
  <p:transition spd="slow" advTm="2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FB9097C-431C-4CD3-A412-A496B647C78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5D38D8F-6A6D-41F2-8489-82EDF630B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3712"/>
      </p:ext>
    </p:extLst>
  </p:cSld>
  <p:clrMapOvr>
    <a:masterClrMapping/>
  </p:clrMapOvr>
  <p:transition spd="slow" advTm="2500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6785D0E-9FF9-48F3-9D00-BE2DDE09199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56CB8C9-AEA5-4C88-B8FA-4ACA1D29F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66508"/>
      </p:ext>
    </p:extLst>
  </p:cSld>
  <p:clrMapOvr>
    <a:masterClrMapping/>
  </p:clrMapOvr>
  <p:transition spd="slow" advTm="2500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0C20FF1-9F82-4F30-95F5-296189D6A65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4B26106-B39F-4EF9-9937-65E1F419F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12541"/>
      </p:ext>
    </p:extLst>
  </p:cSld>
  <p:clrMapOvr>
    <a:masterClrMapping/>
  </p:clrMapOvr>
  <p:transition spd="slow" advTm="2500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9AAAB5E-A890-413B-86F3-2298E7AE33D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2C61D26-CA4B-4307-BA82-AC83F68B4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73077"/>
      </p:ext>
    </p:extLst>
  </p:cSld>
  <p:clrMapOvr>
    <a:masterClrMapping/>
  </p:clrMapOvr>
  <p:transition spd="slow" advTm="2500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73DF3F5-8072-4A95-81DF-D119172DCFE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55BE2B-11EB-464F-9125-A4A5D0082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5064"/>
      </p:ext>
    </p:extLst>
  </p:cSld>
  <p:clrMapOvr>
    <a:masterClrMapping/>
  </p:clrMapOvr>
  <p:transition spd="slow" advTm="2500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AC46499-CEA6-459B-8FEF-2D8324AD26A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8805039-1398-4E55-B0F6-52B2D345C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6644"/>
      </p:ext>
    </p:extLst>
  </p:cSld>
  <p:clrMapOvr>
    <a:masterClrMapping/>
  </p:clrMapOvr>
  <p:transition spd="slow" advTm="2500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3835E64-B71B-4AC0-A231-E462C91DD9E6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025C1A6-9698-452A-A9DB-D8086AB49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73172"/>
      </p:ext>
    </p:extLst>
  </p:cSld>
  <p:clrMapOvr>
    <a:masterClrMapping/>
  </p:clrMapOvr>
  <p:transition spd="slow" advTm="2500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684E7C2-3A54-4C7F-A13A-3D848883424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139B970-5197-46B5-906E-5D705F117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98571"/>
      </p:ext>
    </p:extLst>
  </p:cSld>
  <p:clrMapOvr>
    <a:masterClrMapping/>
  </p:clrMapOvr>
  <p:transition spd="slow" advTm="2500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4874BF4-FF0B-40C6-B597-15323AF9BF6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76EB09F-80FE-4B95-838B-AAAD20461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34193"/>
      </p:ext>
    </p:extLst>
  </p:cSld>
  <p:clrMapOvr>
    <a:masterClrMapping/>
  </p:clrMapOvr>
  <p:transition spd="slow" advTm="2500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8EA1935-99A5-4227-8C87-E6BE1052B21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2FCE439-9C16-489A-BBB9-E94024BC3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34084"/>
      </p:ext>
    </p:extLst>
  </p:cSld>
  <p:clrMapOvr>
    <a:masterClrMapping/>
  </p:clrMapOvr>
  <p:transition spd="slow" advTm="2500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113EA64-1DE6-4A40-9D4F-02C819304906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E079C61-99D7-4513-B9E0-11C88F63C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40691"/>
      </p:ext>
    </p:extLst>
  </p:cSld>
  <p:clrMapOvr>
    <a:masterClrMapping/>
  </p:clrMapOvr>
  <p:transition spd="slow" advTm="2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9DC7D49-00B6-40C0-9CA8-18AA2F07FC2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11E8E47-0414-4A9F-9F6E-AB9ACA8B9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86062"/>
      </p:ext>
    </p:extLst>
  </p:cSld>
  <p:clrMapOvr>
    <a:masterClrMapping/>
  </p:clrMapOvr>
  <p:transition spd="slow" advTm="2500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651CDD6-895B-418F-B5C2-461D3852A20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A621DF1-D88B-4FD4-9B41-07D466111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38355"/>
      </p:ext>
    </p:extLst>
  </p:cSld>
  <p:clrMapOvr>
    <a:masterClrMapping/>
  </p:clrMapOvr>
  <p:transition spd="slow" advTm="2500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A1D0A02-1AFF-4C41-A71B-B52BF128F7C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EA7A8F3-1FBE-466C-8F30-773D306BA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17585"/>
      </p:ext>
    </p:extLst>
  </p:cSld>
  <p:clrMapOvr>
    <a:masterClrMapping/>
  </p:clrMapOvr>
  <p:transition spd="slow" advTm="2500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5AA4383-18F8-4D66-8BBF-A67F7F96737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191F3B7-BBE4-4280-9350-8984BEA97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66408"/>
      </p:ext>
    </p:extLst>
  </p:cSld>
  <p:clrMapOvr>
    <a:masterClrMapping/>
  </p:clrMapOvr>
  <p:transition spd="slow" advTm="2500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A117E5C-9A1D-4A23-AFCE-908A64B0DA7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545F392-7A48-47DD-BD80-98DB23CE4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81411"/>
      </p:ext>
    </p:extLst>
  </p:cSld>
  <p:clrMapOvr>
    <a:masterClrMapping/>
  </p:clrMapOvr>
  <p:transition spd="slow" advTm="2500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89B394-26CE-4B5E-97DB-4E90DA0536E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5C9C93B-B890-48A7-A704-6F7424EDD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35677"/>
      </p:ext>
    </p:extLst>
  </p:cSld>
  <p:clrMapOvr>
    <a:masterClrMapping/>
  </p:clrMapOvr>
  <p:transition spd="slow" advTm="2500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1AC989-53D6-44C8-AAE7-81EDDFB98FB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7E50413-E013-48BE-9271-5BFCB2F80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80570"/>
      </p:ext>
    </p:extLst>
  </p:cSld>
  <p:clrMapOvr>
    <a:masterClrMapping/>
  </p:clrMapOvr>
  <p:transition spd="slow" advTm="2500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D7BE3D5-3D4A-4C26-B851-CC2C859D6D9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EC5F574-56DD-433F-ACD3-4BB8A501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88913"/>
      </p:ext>
    </p:extLst>
  </p:cSld>
  <p:clrMapOvr>
    <a:masterClrMapping/>
  </p:clrMapOvr>
  <p:transition spd="slow" advTm="2500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446F6F0-D580-4162-837B-0DF5FE52313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F94CEA8-46CF-4319-9D88-E4AFC4591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28888"/>
      </p:ext>
    </p:extLst>
  </p:cSld>
  <p:clrMapOvr>
    <a:masterClrMapping/>
  </p:clrMapOvr>
  <p:transition spd="slow" advTm="2500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B6F9-DF80-4822-A882-8F068E852B3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8290-8C2E-4170-B045-D107C51AF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125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2ECB9-CB56-4F15-8375-3EE07829693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32E3-6ADF-4C6D-A22D-118FAED4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9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B1F2373-F4D6-4F8D-B243-C1098E8DD3E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D06B916-5B74-4761-AA60-3DC51E657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12591"/>
      </p:ext>
    </p:extLst>
  </p:cSld>
  <p:clrMapOvr>
    <a:masterClrMapping/>
  </p:clrMapOvr>
  <p:transition spd="slow" advTm="2500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EE00-9E12-47EE-A894-90B91B58BB7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899C-B347-4433-B4F8-D8D5AD4D4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301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83EE-FF7E-49AA-904E-196588326EB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F2D8-E89D-49E3-8131-4D8B3C3C8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006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F672-5B75-46D5-84AE-D93C5630D5C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D82-9285-4D3A-8CC3-6978F32E8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26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A9E9-EB2F-4854-927C-765206853DC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63EF-5F22-4303-B06E-E8F0EA48D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4795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3DEE-8A8C-4F84-BDAE-8D8457A5D89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AF78-9C28-49BB-99CB-2E7C971EE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806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426A-DBB1-4D1D-A561-065B3691927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9A0D-3A48-4FF2-9102-D929580DF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121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CF90A-1509-4D60-B482-641EAA393BA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C4F40-E348-4027-96C7-D0A126069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172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50A7-7CDD-45DE-A3AE-52A389F3D43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AC0D-5C40-4E5A-BB0C-8303CD08E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413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71BC-F695-4E85-AC74-89F27362F80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B3B1-840E-4FD6-A5CC-6FE90DDAB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5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44F7-92DF-4A0B-B68B-FE8CB012588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DDBD-A5C3-436E-B3F0-456F94841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90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57C6C0E-6C95-473A-92BF-0B58F7C0C72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1F7C348-1E1E-44EA-9EC3-AFE7D210C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34538"/>
      </p:ext>
    </p:extLst>
  </p:cSld>
  <p:clrMapOvr>
    <a:masterClrMapping/>
  </p:clrMapOvr>
  <p:transition spd="slow" advTm="2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EC03A71-C19E-4C1E-AC7A-D73F4C20A7C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BA1DFE1-42D1-4F61-8E3B-022EF6FE3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5042"/>
      </p:ext>
    </p:extLst>
  </p:cSld>
  <p:clrMapOvr>
    <a:masterClrMapping/>
  </p:clrMapOvr>
  <p:transition spd="slow" advTm="2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7DB408C-A2DF-403C-A1F5-27C3A1F41026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B196508-032A-4962-A420-69E50D0BB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4567"/>
      </p:ext>
    </p:extLst>
  </p:cSld>
  <p:clrMapOvr>
    <a:masterClrMapping/>
  </p:clrMapOvr>
  <p:transition spd="slow" advTm="2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A7E56C4-313B-4493-9DAF-0D90C7494F5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4F1A5ED-BA87-451E-8312-81357DAF3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46209"/>
      </p:ext>
    </p:extLst>
  </p:cSld>
  <p:clrMapOvr>
    <a:masterClrMapping/>
  </p:clrMapOvr>
  <p:transition spd="slow" advTm="2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17C9663-4EEC-46C8-B4A2-8F35A17C856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188351D-9BA4-48B3-9412-0B15AA20B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13211"/>
      </p:ext>
    </p:extLst>
  </p:cSld>
  <p:clrMapOvr>
    <a:masterClrMapping/>
  </p:clrMapOvr>
  <p:transition spd="slow" advTm="2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655E356-1645-4AB6-A501-C9A76C2EF0A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775DC43-34EC-419F-9629-31A7C28E2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94757"/>
      </p:ext>
    </p:extLst>
  </p:cSld>
  <p:clrMapOvr>
    <a:masterClrMapping/>
  </p:clrMapOvr>
  <p:transition spd="slow" advTm="2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73DB0E3-78E7-4296-B66C-91C85CEC8EC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29287DB-2F51-4342-83E7-B0B91CBFB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31918"/>
      </p:ext>
    </p:extLst>
  </p:cSld>
  <p:clrMapOvr>
    <a:masterClrMapping/>
  </p:clrMapOvr>
  <p:transition spd="slow" advTm="2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AC73451-88F1-40EC-848C-C72E64CAEEC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8C26AF8-D3F5-47FA-8D4E-CC83A4969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53363"/>
      </p:ext>
    </p:extLst>
  </p:cSld>
  <p:clrMapOvr>
    <a:masterClrMapping/>
  </p:clrMapOvr>
  <p:transition spd="slow" advTm="2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02B9896-D492-444C-95C9-A9E4FBCC904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7BED58-DA4D-418C-B1CB-F0538A580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2326"/>
      </p:ext>
    </p:extLst>
  </p:cSld>
  <p:clrMapOvr>
    <a:masterClrMapping/>
  </p:clrMapOvr>
  <p:transition spd="slow" advTm="2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AAC9B53-DB15-453A-AE01-00386331481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8D77062-AE93-4AC5-AC73-0A9D6E5E6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59786"/>
      </p:ext>
    </p:extLst>
  </p:cSld>
  <p:clrMapOvr>
    <a:masterClrMapping/>
  </p:clrMapOvr>
  <p:transition spd="slow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01F5-3EB5-44C9-92C9-B5D15BAE6FD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B399-A4CB-46A9-8959-FC139E0AB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75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6A58E08-3BC4-4E02-99C8-28065777483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E7FE32F-8319-42D5-BEC9-37708D957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68469"/>
      </p:ext>
    </p:extLst>
  </p:cSld>
  <p:clrMapOvr>
    <a:masterClrMapping/>
  </p:clrMapOvr>
  <p:transition spd="slow" advTm="2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02C4A6A-07BB-4F13-BAE8-4E6676EB885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60A2F07-1A08-47F7-9FE7-B71DDBC6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58532"/>
      </p:ext>
    </p:extLst>
  </p:cSld>
  <p:clrMapOvr>
    <a:masterClrMapping/>
  </p:clrMapOvr>
  <p:transition spd="slow" advTm="2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1990E6F-7FD9-42C9-82B9-D3551D840E8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66AE50E-F59F-495A-AC4C-79A71814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0950"/>
      </p:ext>
    </p:extLst>
  </p:cSld>
  <p:clrMapOvr>
    <a:masterClrMapping/>
  </p:clrMapOvr>
  <p:transition spd="slow" advTm="2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05C6086-2FF1-4F0D-9421-B77E8A4F6CC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21848EC-9C36-4E12-84F8-1BD821632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69311"/>
      </p:ext>
    </p:extLst>
  </p:cSld>
  <p:clrMapOvr>
    <a:masterClrMapping/>
  </p:clrMapOvr>
  <p:transition spd="slow" advTm="2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73142DB-505D-47AB-8D95-70401839984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67A4C96-2D58-4584-8920-2F9F77CE9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04349"/>
      </p:ext>
    </p:extLst>
  </p:cSld>
  <p:clrMapOvr>
    <a:masterClrMapping/>
  </p:clrMapOvr>
  <p:transition spd="slow" advTm="2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D8BF2AA-F4AF-48D6-9D29-8DF12628D9E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E691177-658F-4193-BD25-E1433B88D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35171"/>
      </p:ext>
    </p:extLst>
  </p:cSld>
  <p:clrMapOvr>
    <a:masterClrMapping/>
  </p:clrMapOvr>
  <p:transition spd="slow" advTm="2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1BF55F-C90C-493E-93FD-80152F12B766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41E18A7-BAA9-40AD-915E-E6AECFE71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89854"/>
      </p:ext>
    </p:extLst>
  </p:cSld>
  <p:clrMapOvr>
    <a:masterClrMapping/>
  </p:clrMapOvr>
  <p:transition spd="slow" advTm="2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A6167A6-B1B7-4C9E-912B-0A2021ECD37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2D3DE30-9BBF-4DF9-8A9B-885BCC5BD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72281"/>
      </p:ext>
    </p:extLst>
  </p:cSld>
  <p:clrMapOvr>
    <a:masterClrMapping/>
  </p:clrMapOvr>
  <p:transition spd="slow" advTm="2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7D42F79-11B3-4DCB-9B10-594438A77E2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0D971B5-11F2-455E-9B3E-C8732FC6D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44268"/>
      </p:ext>
    </p:extLst>
  </p:cSld>
  <p:clrMapOvr>
    <a:masterClrMapping/>
  </p:clrMapOvr>
  <p:transition spd="slow" advTm="2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D1FBAB5-DA7E-47BC-AC65-682FA0F458F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666185C-2629-4A48-B5FA-82FF90EC4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74578"/>
      </p:ext>
    </p:extLst>
  </p:cSld>
  <p:clrMapOvr>
    <a:masterClrMapping/>
  </p:clrMapOvr>
  <p:transition spd="slow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027C-7E80-499F-A030-A9903FF748C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6B2F2-6324-4461-AC1A-2DCC7FAA0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58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92046B4-60F4-467B-A43A-17D9A646E1D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6D108AC-F318-4D4F-A400-798497694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6098"/>
      </p:ext>
    </p:extLst>
  </p:cSld>
  <p:clrMapOvr>
    <a:masterClrMapping/>
  </p:clrMapOvr>
  <p:transition spd="slow" advTm="2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E79EAF9-7378-433E-9D4D-E397B703952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89D3D77-96E3-4A86-AA10-326FFA4FE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2238"/>
      </p:ext>
    </p:extLst>
  </p:cSld>
  <p:clrMapOvr>
    <a:masterClrMapping/>
  </p:clrMapOvr>
  <p:transition spd="slow" advTm="2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6502562-9E40-4794-A3B3-FFE2B30DB64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025CB49-109B-405D-B436-9377A90DE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97048"/>
      </p:ext>
    </p:extLst>
  </p:cSld>
  <p:clrMapOvr>
    <a:masterClrMapping/>
  </p:clrMapOvr>
  <p:transition spd="slow" advTm="2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3D63F01-239B-4466-AF88-0BC0CB0C95A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EF39D0F-295B-41F4-9667-1C3E9E9DD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83173"/>
      </p:ext>
    </p:extLst>
  </p:cSld>
  <p:clrMapOvr>
    <a:masterClrMapping/>
  </p:clrMapOvr>
  <p:transition spd="slow" advTm="2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BDBECAE-B0FD-4A63-9C57-997EF0A0F6F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99B1C39-D67E-49AA-A479-60138D5B6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37706"/>
      </p:ext>
    </p:extLst>
  </p:cSld>
  <p:clrMapOvr>
    <a:masterClrMapping/>
  </p:clrMapOvr>
  <p:transition spd="slow" advTm="25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DE61CC8-46B4-4AA2-AAED-B1A93E14746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582B867-2207-451F-9649-B911635D7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65704"/>
      </p:ext>
    </p:extLst>
  </p:cSld>
  <p:clrMapOvr>
    <a:masterClrMapping/>
  </p:clrMapOvr>
  <p:transition spd="slow" advTm="2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298D87E-27B1-4381-989E-9C61E030FAD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5BD962F-2A21-4BF5-81DC-52F7AF3F9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17878"/>
      </p:ext>
    </p:extLst>
  </p:cSld>
  <p:clrMapOvr>
    <a:masterClrMapping/>
  </p:clrMapOvr>
  <p:transition spd="slow" advTm="2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D8A8E66-6401-4D87-891E-6B92AC3C3B1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E88CE76-2EEA-470D-A7A2-F9AEE9E1C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2494"/>
      </p:ext>
    </p:extLst>
  </p:cSld>
  <p:clrMapOvr>
    <a:masterClrMapping/>
  </p:clrMapOvr>
  <p:transition spd="slow" advTm="2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620280D-0BC9-4F86-B4D3-E5E8E34C9E8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0D00714-F41D-467F-8254-B4470A87C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74390"/>
      </p:ext>
    </p:extLst>
  </p:cSld>
  <p:clrMapOvr>
    <a:masterClrMapping/>
  </p:clrMapOvr>
  <p:transition spd="slow" advTm="2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0B54048-2492-4EF9-9673-7B66DFFE7DE6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CE8FFC1-F89D-4D7E-8FE2-06CC6A035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15435"/>
      </p:ext>
    </p:extLst>
  </p:cSld>
  <p:clrMapOvr>
    <a:masterClrMapping/>
  </p:clrMapOvr>
  <p:transition spd="slow"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0725-F8C2-4482-B8BB-76753814395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5A53-5153-40E9-9179-D412196B5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22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5D7B85F-652F-467F-8CA1-A0BA68FFA54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CA5AB69-E20B-4908-BA3B-28A30746D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28279"/>
      </p:ext>
    </p:extLst>
  </p:cSld>
  <p:clrMapOvr>
    <a:masterClrMapping/>
  </p:clrMapOvr>
  <p:transition spd="slow" advTm="2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8E98A1D-82D5-42DF-A49D-BC7AFB74D61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D88BEAE-96C8-42D1-8179-EDB339D69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46150"/>
      </p:ext>
    </p:extLst>
  </p:cSld>
  <p:clrMapOvr>
    <a:masterClrMapping/>
  </p:clrMapOvr>
  <p:transition spd="slow" advTm="2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7383909-3331-422B-BD91-CBD26AA0C16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1279DB1-68BA-41BD-AB16-7DFB1B42B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46440"/>
      </p:ext>
    </p:extLst>
  </p:cSld>
  <p:clrMapOvr>
    <a:masterClrMapping/>
  </p:clrMapOvr>
  <p:transition spd="slow" advTm="2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F9B21A7-804B-48CE-86BE-14747ADF1DF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EC170DE-865A-4D03-B2EC-5691AD74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07443"/>
      </p:ext>
    </p:extLst>
  </p:cSld>
  <p:clrMapOvr>
    <a:masterClrMapping/>
  </p:clrMapOvr>
  <p:transition spd="slow" advTm="2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3A35518-D960-42A1-BA58-66B20CF819D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8C6860A-C737-44A8-B59F-0724E6961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88899"/>
      </p:ext>
    </p:extLst>
  </p:cSld>
  <p:clrMapOvr>
    <a:masterClrMapping/>
  </p:clrMapOvr>
  <p:transition spd="slow" advTm="2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6E7F4E7-D4C8-4FDC-A26A-AB913A0E6AD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D64D2CA-9268-4F9F-BE30-579B9DFC8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84969"/>
      </p:ext>
    </p:extLst>
  </p:cSld>
  <p:clrMapOvr>
    <a:masterClrMapping/>
  </p:clrMapOvr>
  <p:transition spd="slow" advTm="25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09D4A39-BD21-4F26-97F7-BF95FC71AEF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2A88FEC-46AF-4945-8928-5359735D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31023"/>
      </p:ext>
    </p:extLst>
  </p:cSld>
  <p:clrMapOvr>
    <a:masterClrMapping/>
  </p:clrMapOvr>
  <p:transition spd="slow" advTm="25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965B168-0F9D-4A6B-B8FB-86E472D038B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2AE68F1-255F-45AA-B4E6-97D24057D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41003"/>
      </p:ext>
    </p:extLst>
  </p:cSld>
  <p:clrMapOvr>
    <a:masterClrMapping/>
  </p:clrMapOvr>
  <p:transition spd="slow" advTm="25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FF51F27-563D-42EB-B4B7-E832D1D5723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8B51A1C-EB4C-49D4-AB6B-3AC4A80D6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77411"/>
      </p:ext>
    </p:extLst>
  </p:cSld>
  <p:clrMapOvr>
    <a:masterClrMapping/>
  </p:clrMapOvr>
  <p:transition spd="slow" advTm="25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10B0FBC-5E92-4B6D-A050-1682E66CC8E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88D00F7-67AF-4E43-9954-3EBA62E1F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65069"/>
      </p:ext>
    </p:extLst>
  </p:cSld>
  <p:clrMapOvr>
    <a:masterClrMapping/>
  </p:clrMapOvr>
  <p:transition spd="slow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CA57-2AB3-446D-BFB5-86BA3FF1C4C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893B-16E0-479B-AFE4-12F1C807E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659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8EC1EFB-26A2-4AF6-A7EA-FB9168C0822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FE6074B-0898-4BD3-9F28-81ABCAA37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35292"/>
      </p:ext>
    </p:extLst>
  </p:cSld>
  <p:clrMapOvr>
    <a:masterClrMapping/>
  </p:clrMapOvr>
  <p:transition spd="slow" advTm="25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BD5FB34-EEF5-4A72-9462-96BF0035C19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3B99C71-20F4-4411-AE2B-D3C156278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95302"/>
      </p:ext>
    </p:extLst>
  </p:cSld>
  <p:clrMapOvr>
    <a:masterClrMapping/>
  </p:clrMapOvr>
  <p:transition spd="slow" advTm="25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3E4A804-F8F7-4EF6-9A84-EFB4FB645DA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26034FF-43CF-41C4-B67D-E968A4D7F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14"/>
      </p:ext>
    </p:extLst>
  </p:cSld>
  <p:clrMapOvr>
    <a:masterClrMapping/>
  </p:clrMapOvr>
  <p:transition spd="slow" advTm="25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B95C42C-4540-4687-BA0C-BFEDA0979B8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56F3EB2-7CD8-493C-9288-434B1ED35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27612"/>
      </p:ext>
    </p:extLst>
  </p:cSld>
  <p:clrMapOvr>
    <a:masterClrMapping/>
  </p:clrMapOvr>
  <p:transition spd="slow" advTm="25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A56ABBC-30B8-46A8-9FFB-B7EF318A485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B778054-83D2-426C-AB76-D5A48140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13576"/>
      </p:ext>
    </p:extLst>
  </p:cSld>
  <p:clrMapOvr>
    <a:masterClrMapping/>
  </p:clrMapOvr>
  <p:transition spd="slow" advTm="25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C22049F-9B70-4DAC-AD17-FB76E4A57EB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E118036-4286-4E76-82A6-761BDF3DE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12773"/>
      </p:ext>
    </p:extLst>
  </p:cSld>
  <p:clrMapOvr>
    <a:masterClrMapping/>
  </p:clrMapOvr>
  <p:transition spd="slow" advTm="25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BF23BCD-1DB7-4114-AD15-D96503BE718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77B5A64-90D9-4A5E-8859-2D527733E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42105"/>
      </p:ext>
    </p:extLst>
  </p:cSld>
  <p:clrMapOvr>
    <a:masterClrMapping/>
  </p:clrMapOvr>
  <p:transition spd="slow" advTm="25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4CF349C-BDFB-4972-B806-FBF6BDCC44D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C7F9E97-A197-4E8F-98F0-86454F6C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52391"/>
      </p:ext>
    </p:extLst>
  </p:cSld>
  <p:clrMapOvr>
    <a:masterClrMapping/>
  </p:clrMapOvr>
  <p:transition spd="slow" advTm="25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6FCB493-AD6E-4BD5-8123-FB83ED6F55A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C349469-9885-4BC4-BBD7-5A0525D4B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30013"/>
      </p:ext>
    </p:extLst>
  </p:cSld>
  <p:clrMapOvr>
    <a:masterClrMapping/>
  </p:clrMapOvr>
  <p:transition spd="slow" advTm="25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6700195-421C-4CA1-A00C-0AAFF778389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AE47407-3DC8-46B9-ADA9-0F1C318F0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32755"/>
      </p:ext>
    </p:extLst>
  </p:cSld>
  <p:clrMapOvr>
    <a:masterClrMapping/>
  </p:clrMapOvr>
  <p:transition spd="slow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5790-6A0F-41D4-AC7A-F37DA11D523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4992-CB93-43CD-976C-EE72EA999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8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E1BAA15-92C1-43B8-9570-CAF8E4D7774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3CC5B89-0B8F-44FE-A537-22E2FE2F6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79796"/>
      </p:ext>
    </p:extLst>
  </p:cSld>
  <p:clrMapOvr>
    <a:masterClrMapping/>
  </p:clrMapOvr>
  <p:transition spd="slow" advTm="25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C0C95B3-214F-4BF5-8021-8698FA5CA85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32EA6E9-16B1-4735-BA9D-D3DAE7957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2659"/>
      </p:ext>
    </p:extLst>
  </p:cSld>
  <p:clrMapOvr>
    <a:masterClrMapping/>
  </p:clrMapOvr>
  <p:transition spd="slow" advTm="25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1CC2060-F764-4182-9865-599500C9861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10F4B2C-4949-4E1A-AE5A-172806F0E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19329"/>
      </p:ext>
    </p:extLst>
  </p:cSld>
  <p:clrMapOvr>
    <a:masterClrMapping/>
  </p:clrMapOvr>
  <p:transition spd="slow" advTm="25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70FF21D-C9AB-4674-8C50-9FB88E706FD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6649048-68A5-41D9-A336-6D98AA661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208"/>
      </p:ext>
    </p:extLst>
  </p:cSld>
  <p:clrMapOvr>
    <a:masterClrMapping/>
  </p:clrMapOvr>
  <p:transition spd="slow" advTm="25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FDEBB45-6BFB-4BA2-BD3D-FC881A38606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20B865-58D3-42F7-9864-FAC78997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26008"/>
      </p:ext>
    </p:extLst>
  </p:cSld>
  <p:clrMapOvr>
    <a:masterClrMapping/>
  </p:clrMapOvr>
  <p:transition spd="slow" advTm="25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047EB76-4083-4796-BFA9-EBEDA59A568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E8C4DFF-9B5C-423F-BD12-3708E683C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03183"/>
      </p:ext>
    </p:extLst>
  </p:cSld>
  <p:clrMapOvr>
    <a:masterClrMapping/>
  </p:clrMapOvr>
  <p:transition spd="slow" advTm="25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13D37D1-8383-4810-AE58-536C0EE655B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204745D-38C3-430B-8FCB-2106F679D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57628"/>
      </p:ext>
    </p:extLst>
  </p:cSld>
  <p:clrMapOvr>
    <a:masterClrMapping/>
  </p:clrMapOvr>
  <p:transition spd="slow" advTm="25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80022A5-4AEA-43C5-9CE3-7434A50E37D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771B3BF-DCCC-4D17-B375-7F74DA0C2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34222"/>
      </p:ext>
    </p:extLst>
  </p:cSld>
  <p:clrMapOvr>
    <a:masterClrMapping/>
  </p:clrMapOvr>
  <p:transition spd="slow" advTm="25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44E18C1-CBA2-40FA-8BE3-8FAD5C79E9B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891D7C8-3999-4813-8119-B1EF5AF27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76514"/>
      </p:ext>
    </p:extLst>
  </p:cSld>
  <p:clrMapOvr>
    <a:masterClrMapping/>
  </p:clrMapOvr>
  <p:transition spd="slow" advTm="25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4CC2D34-30A8-4B0C-BFDA-CA96467C590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15B2E70-A008-4E4C-BB64-892041E32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32013"/>
      </p:ext>
    </p:extLst>
  </p:cSld>
  <p:clrMapOvr>
    <a:masterClrMapping/>
  </p:clrMapOvr>
  <p:transition spd="slow"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4D60-7ECA-43E8-8885-17D22CD07F7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90EF-2DC3-47AF-B324-E5180C8CB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025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342812E-5C24-4E72-A9E1-CE174E0CFFA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C017916-728D-44F2-AB54-44A9A6F4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01854"/>
      </p:ext>
    </p:extLst>
  </p:cSld>
  <p:clrMapOvr>
    <a:masterClrMapping/>
  </p:clrMapOvr>
  <p:transition spd="slow" advTm="25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5E5317F-74C7-4302-B6CC-47B51EAD892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0793476-5094-4BB7-B67F-CED04D93B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57618"/>
      </p:ext>
    </p:extLst>
  </p:cSld>
  <p:clrMapOvr>
    <a:masterClrMapping/>
  </p:clrMapOvr>
  <p:transition spd="slow" advTm="25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A9B0B5B-7184-4698-B42A-78DE364360A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019415C-D9F9-46CA-AAA4-9D97857F9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69024"/>
      </p:ext>
    </p:extLst>
  </p:cSld>
  <p:clrMapOvr>
    <a:masterClrMapping/>
  </p:clrMapOvr>
  <p:transition spd="slow" advTm="25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C338F16-EF65-4A43-823C-B68BF859BBFF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9E7A418-2E3C-44CB-B62A-7EA89637C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14499"/>
      </p:ext>
    </p:extLst>
  </p:cSld>
  <p:clrMapOvr>
    <a:masterClrMapping/>
  </p:clrMapOvr>
  <p:transition spd="slow" advTm="25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D17CD29-E162-4240-A39B-BEAA8F2261F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CDA740D-3F4B-49E0-87D1-31C815C82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52443"/>
      </p:ext>
    </p:extLst>
  </p:cSld>
  <p:clrMapOvr>
    <a:masterClrMapping/>
  </p:clrMapOvr>
  <p:transition spd="slow" advTm="25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86C6ED1-F472-42CE-95A6-5589149AADF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D34197F-2C85-4B19-8000-CE6034BD2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68208"/>
      </p:ext>
    </p:extLst>
  </p:cSld>
  <p:clrMapOvr>
    <a:masterClrMapping/>
  </p:clrMapOvr>
  <p:transition spd="slow" advTm="25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3E56E64-EA8F-41F2-BECC-527E3CE2E096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33C2BA56-EE5C-4AD4-9CC4-9524102C6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29850"/>
      </p:ext>
    </p:extLst>
  </p:cSld>
  <p:clrMapOvr>
    <a:masterClrMapping/>
  </p:clrMapOvr>
  <p:transition spd="slow" advTm="25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041B774-FDF6-43C6-9C6E-1D5D132568C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265A9B5-DDF4-475B-9225-555E628CE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47882"/>
      </p:ext>
    </p:extLst>
  </p:cSld>
  <p:clrMapOvr>
    <a:masterClrMapping/>
  </p:clrMapOvr>
  <p:transition spd="slow" advTm="25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B4842A9-0BFA-4421-94AD-86BBDC606AF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DD9BF82-BDBE-45D7-BA9B-93FA5D9F5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31469"/>
      </p:ext>
    </p:extLst>
  </p:cSld>
  <p:clrMapOvr>
    <a:masterClrMapping/>
  </p:clrMapOvr>
  <p:transition spd="slow" advTm="25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274F45B-8DEB-46F0-B002-052C1A56DC9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8C8005B-0CE7-4D4C-8CC9-277D88DE8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08443"/>
      </p:ext>
    </p:extLst>
  </p:cSld>
  <p:clrMapOvr>
    <a:masterClrMapping/>
  </p:clrMapOvr>
  <p:transition spd="slow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92F3-3252-41AE-ACBB-5AB23BB7F3A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F39E-506B-4BE0-A879-91DAAD022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347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392BFB3-777E-4F0A-970E-3FE7620E006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2F04287-0A6C-4A4F-8A12-EC67E78A5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6517"/>
      </p:ext>
    </p:extLst>
  </p:cSld>
  <p:clrMapOvr>
    <a:masterClrMapping/>
  </p:clrMapOvr>
  <p:transition spd="slow" advTm="25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8740CD3-2CB4-4C81-BCFA-EA148B89F03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4CB6C75-A249-4CB7-82FF-5FFEA9378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67432"/>
      </p:ext>
    </p:extLst>
  </p:cSld>
  <p:clrMapOvr>
    <a:masterClrMapping/>
  </p:clrMapOvr>
  <p:transition spd="slow" advTm="25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9E7362E-27AD-4FD0-91DE-94FB5C1F603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259910C-8451-4340-9EFD-E4ACF21C2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979"/>
      </p:ext>
    </p:extLst>
  </p:cSld>
  <p:clrMapOvr>
    <a:masterClrMapping/>
  </p:clrMapOvr>
  <p:transition spd="slow" advTm="25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9478271-4B97-4D96-9688-84BA5564601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884AC324-106C-4BE5-8E7A-7C1252B4C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19062"/>
      </p:ext>
    </p:extLst>
  </p:cSld>
  <p:clrMapOvr>
    <a:masterClrMapping/>
  </p:clrMapOvr>
  <p:transition spd="slow" advTm="25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F65EF39-9D1E-46F9-B6A9-B5E253F737C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9C77EB5-28C6-47B8-8216-ABC0900EE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53042"/>
      </p:ext>
    </p:extLst>
  </p:cSld>
  <p:clrMapOvr>
    <a:masterClrMapping/>
  </p:clrMapOvr>
  <p:transition spd="slow" advTm="25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508A47F-B24A-47FB-BC95-0EAAB03603E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EE7E7D3-1E06-4DFE-B88E-52ED23185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77136"/>
      </p:ext>
    </p:extLst>
  </p:cSld>
  <p:clrMapOvr>
    <a:masterClrMapping/>
  </p:clrMapOvr>
  <p:transition spd="slow" advTm="25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1CB874A-78E2-43A9-BB22-BE18F4348CA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DFECB73-149B-4452-BC35-69C1FDDC7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08581"/>
      </p:ext>
    </p:extLst>
  </p:cSld>
  <p:clrMapOvr>
    <a:masterClrMapping/>
  </p:clrMapOvr>
  <p:transition spd="slow" advTm="25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61331D5-347D-4162-AD71-6F7492BA0E5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22DFAFD-F574-457E-A427-79AF87AF9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10097"/>
      </p:ext>
    </p:extLst>
  </p:cSld>
  <p:clrMapOvr>
    <a:masterClrMapping/>
  </p:clrMapOvr>
  <p:transition spd="slow" advTm="25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E083AEA-C095-458D-9DEB-3F169CA1739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BAAE2267-6900-436D-B705-2E60EC41D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29739"/>
      </p:ext>
    </p:extLst>
  </p:cSld>
  <p:clrMapOvr>
    <a:masterClrMapping/>
  </p:clrMapOvr>
  <p:transition spd="slow" advTm="25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8857FD4-2A82-4C46-8B4E-F28A05C2DE8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AD17A70-1E55-4C4C-ABE2-B6633602F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51650"/>
      </p:ext>
    </p:extLst>
  </p:cSld>
  <p:clrMapOvr>
    <a:masterClrMapping/>
  </p:clrMapOvr>
  <p:transition spd="slow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1BA8063-CAE8-4804-A558-46E4DF8E8B9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8D20D1-B427-4DDC-9DAB-2EDA81F43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6" r:id="rId9"/>
    <p:sldLayoutId id="2147485307" r:id="rId10"/>
    <p:sldLayoutId id="21474853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7DF43CA-0A9C-453C-B8B4-617B10F8EF4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6D238C-EB6F-4D6C-B74F-D52CAF494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FAC9CE7-A4DF-4AC5-B64E-60E7F379B61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4F4619E-90CE-4EB9-997D-5E9C844A8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73818A-9579-405B-99C3-1D5199A6189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A9F55AE-8338-44F0-B42F-DFDD6425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6" r:id="rId1"/>
    <p:sldLayoutId id="2147485487" r:id="rId2"/>
    <p:sldLayoutId id="2147485488" r:id="rId3"/>
    <p:sldLayoutId id="2147485489" r:id="rId4"/>
    <p:sldLayoutId id="2147485490" r:id="rId5"/>
    <p:sldLayoutId id="2147485491" r:id="rId6"/>
    <p:sldLayoutId id="2147485492" r:id="rId7"/>
    <p:sldLayoutId id="2147485493" r:id="rId8"/>
    <p:sldLayoutId id="2147485494" r:id="rId9"/>
    <p:sldLayoutId id="2147485495" r:id="rId10"/>
    <p:sldLayoutId id="2147485496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A9F01D7-2B7F-4C64-8A7E-941ED3F45C8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C5CC673-4EE5-4CBD-A982-FCCB19707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514" r:id="rId7"/>
    <p:sldLayoutId id="2147485515" r:id="rId8"/>
    <p:sldLayoutId id="2147485516" r:id="rId9"/>
    <p:sldLayoutId id="2147485517" r:id="rId10"/>
    <p:sldLayoutId id="2147485518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B63A699-0DFD-4642-A793-F35A10A3D56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5574A6B-1F30-4577-8E22-13AE56985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9" r:id="rId1"/>
    <p:sldLayoutId id="2147485520" r:id="rId2"/>
    <p:sldLayoutId id="2147485521" r:id="rId3"/>
    <p:sldLayoutId id="2147485522" r:id="rId4"/>
    <p:sldLayoutId id="2147485523" r:id="rId5"/>
    <p:sldLayoutId id="2147485524" r:id="rId6"/>
    <p:sldLayoutId id="2147485525" r:id="rId7"/>
    <p:sldLayoutId id="2147485526" r:id="rId8"/>
    <p:sldLayoutId id="2147485527" r:id="rId9"/>
    <p:sldLayoutId id="2147485528" r:id="rId10"/>
    <p:sldLayoutId id="2147485529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FC311E-1236-4223-93B8-244155583EC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F750ADA-0EDB-4026-B52D-AD32B3C6D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  <p:sldLayoutId id="2147485538" r:id="rId9"/>
    <p:sldLayoutId id="2147485539" r:id="rId10"/>
    <p:sldLayoutId id="2147485540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FC3B87C-EEE6-4579-ADA8-C37E2992AF5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2A3CD47-6481-419E-ABF4-3C7B1AFF6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1" r:id="rId1"/>
    <p:sldLayoutId id="2147485542" r:id="rId2"/>
    <p:sldLayoutId id="2147485543" r:id="rId3"/>
    <p:sldLayoutId id="2147485544" r:id="rId4"/>
    <p:sldLayoutId id="2147485545" r:id="rId5"/>
    <p:sldLayoutId id="2147485546" r:id="rId6"/>
    <p:sldLayoutId id="2147485547" r:id="rId7"/>
    <p:sldLayoutId id="2147485548" r:id="rId8"/>
    <p:sldLayoutId id="2147485549" r:id="rId9"/>
    <p:sldLayoutId id="2147485550" r:id="rId10"/>
    <p:sldLayoutId id="2147485551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171D7A-53F9-4252-9638-A778CEFE38C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AE0D6F-B5D0-4A6E-A30F-895CA1B2A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2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633FD0-50AC-44AC-935D-A16C2D4E33B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AE8F84-393A-4DC5-A2EC-B7B4534E8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88DD254-627E-468F-8E98-098275BF571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80E751F-1340-4A71-87E9-1695C058C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FFF5A68-6E64-446E-9035-FD19DC9B8C9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49FEF0B-AFB2-47D3-9086-1B7E61AF0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396" r:id="rId10"/>
    <p:sldLayoutId id="2147485397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C4FED74-CE92-4D0D-B35B-306F8865200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7F6122F-1CEF-4B9E-BB6E-42FD13D7F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8" r:id="rId1"/>
    <p:sldLayoutId id="2147485399" r:id="rId2"/>
    <p:sldLayoutId id="2147485400" r:id="rId3"/>
    <p:sldLayoutId id="2147485401" r:id="rId4"/>
    <p:sldLayoutId id="2147485402" r:id="rId5"/>
    <p:sldLayoutId id="2147485403" r:id="rId6"/>
    <p:sldLayoutId id="2147485404" r:id="rId7"/>
    <p:sldLayoutId id="2147485405" r:id="rId8"/>
    <p:sldLayoutId id="2147485406" r:id="rId9"/>
    <p:sldLayoutId id="2147485407" r:id="rId10"/>
    <p:sldLayoutId id="2147485408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D0A9F16-E343-40D5-947A-B0F7FE0EA8B4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64F5036-4420-4389-BC13-0A5BC11EC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C494036-605E-429A-BC33-B52959F5176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0DF94AC-7774-470D-A343-E2772E7A3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58126B-2AB0-429E-B23B-D6D2842C476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A09E881-605B-4A5B-9F1A-155EBDA23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32" r:id="rId2"/>
    <p:sldLayoutId id="2147485433" r:id="rId3"/>
    <p:sldLayoutId id="2147485434" r:id="rId4"/>
    <p:sldLayoutId id="2147485435" r:id="rId5"/>
    <p:sldLayoutId id="2147485436" r:id="rId6"/>
    <p:sldLayoutId id="2147485437" r:id="rId7"/>
    <p:sldLayoutId id="2147485438" r:id="rId8"/>
    <p:sldLayoutId id="2147485439" r:id="rId9"/>
    <p:sldLayoutId id="2147485440" r:id="rId10"/>
    <p:sldLayoutId id="2147485441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A5C9ECC-A5E1-47EC-8AB4-328654AA270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076FFA6-7168-4315-9882-91A98C48F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2" r:id="rId1"/>
    <p:sldLayoutId id="2147485443" r:id="rId2"/>
    <p:sldLayoutId id="2147485444" r:id="rId3"/>
    <p:sldLayoutId id="2147485445" r:id="rId4"/>
    <p:sldLayoutId id="2147485446" r:id="rId5"/>
    <p:sldLayoutId id="2147485447" r:id="rId6"/>
    <p:sldLayoutId id="2147485448" r:id="rId7"/>
    <p:sldLayoutId id="2147485449" r:id="rId8"/>
    <p:sldLayoutId id="2147485450" r:id="rId9"/>
    <p:sldLayoutId id="2147485451" r:id="rId10"/>
    <p:sldLayoutId id="2147485452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28E7E60-BB33-42DF-8378-074E255C378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3B4D8CF-14D3-43F7-BDED-83EA29A82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  <p:sldLayoutId id="2147485461" r:id="rId9"/>
    <p:sldLayoutId id="2147485462" r:id="rId10"/>
    <p:sldLayoutId id="2147485463" r:id="rId11"/>
  </p:sldLayoutIdLst>
  <p:transition spd="slow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7" Type="http://schemas.openxmlformats.org/officeDocument/2006/relationships/hyperlink" Target="http://ru.wikipedia.org/wiki/1942_%D0%B3%D0%BE%D0%B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://ru.wikipedia.org/wiki/%D0%A7%D0%B5%D1%80%D0%BD%D0%BE%D0%BC%D0%BE%D1%80%D1%81%D0%BA%D0%B8%D0%B9_%D1%84%D0%BB%D0%BE%D1%82_%D0%92%D0%9C%D0%A4_%D0%A1%D0%A1%D0%A1%D0%A0" TargetMode="External"/><Relationship Id="rId5" Type="http://schemas.openxmlformats.org/officeDocument/2006/relationships/hyperlink" Target="http://ru.wikipedia.org/wiki/1941_%D0%B3%D0%BE%D0%B4" TargetMode="External"/><Relationship Id="rId4" Type="http://schemas.openxmlformats.org/officeDocument/2006/relationships/hyperlink" Target="http://ru.wikipedia.org/wiki/22_%D0%B8%D1%8E%D0%BD%D1%8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23" TargetMode="External"/><Relationship Id="rId13" Type="http://schemas.openxmlformats.org/officeDocument/2006/relationships/hyperlink" Target="http://ru.wikipedia.org/wiki/%D0%AD%D1%81%D0%BA%D0%B0%D0%B4%D1%80%D0%BE%D0%BD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ru.wikipedia.org/wiki/%D0%93%D1%80%D0%B0%D0%B6%D0%B4%D0%B0%D0%BD%D1%81%D0%BA%D0%B0%D1%8F_%D0%B2%D0%BE%D0%B9%D0%BD%D0%B0_%D0%B2_%D0%A0%D0%BE%D1%81%D1%81%D0%B8%D0%B8" TargetMode="External"/><Relationship Id="rId12" Type="http://schemas.openxmlformats.org/officeDocument/2006/relationships/hyperlink" Target="http://ru.wikipedia.org/wiki/%D0%9A%D0%B0%D0%B2%D0%B0%D0%BB%D0%B5%D1%80%D0%B8%D1%81%D1%82" TargetMode="External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C:\Users\user\Desktop\&#1074;&#1077;&#1090;&#1077;&#1088;&#1072;&#1085;&#1099;\Pesni_o_Velikoy_Otechestvennoy_Voyne_-_Den_pobedi_(get-tune.net).mp3" TargetMode="External"/><Relationship Id="rId6" Type="http://schemas.openxmlformats.org/officeDocument/2006/relationships/hyperlink" Target="http://ru.wikipedia.org/wiki/1920_%D0%B3%D0%BE%D0%B4" TargetMode="External"/><Relationship Id="rId11" Type="http://schemas.openxmlformats.org/officeDocument/2006/relationships/hyperlink" Target="http://ru.wikipedia.org/wiki/%D0%A2%D1%83%D1%80%D0%BA%D0%B5%D1%81%D1%82%D0%B0%D0%BD_(%D1%80%D0%B5%D0%B3%D0%B8%D0%BE%D0%BD)" TargetMode="External"/><Relationship Id="rId5" Type="http://schemas.openxmlformats.org/officeDocument/2006/relationships/hyperlink" Target="http://ru.wikipedia.org/wiki/%D0%A0%D0%B0%D0%B1%D0%BE%D1%87%D0%B5-%D0%9A%D1%80%D0%B5%D1%81%D1%82%D1%8C%D1%8F%D0%BD%D1%81%D0%BA%D0%B0%D1%8F_%D0%9A%D1%80%D0%B0%D1%81%D0%BD%D0%B0%D1%8F_%D0%B0%D1%80%D0%BC%D0%B8%D1%8F" TargetMode="External"/><Relationship Id="rId15" Type="http://schemas.openxmlformats.org/officeDocument/2006/relationships/image" Target="../media/image19.png"/><Relationship Id="rId10" Type="http://schemas.openxmlformats.org/officeDocument/2006/relationships/hyperlink" Target="http://ru.wikipedia.org/wiki/%D0%91%D0%B0%D1%81%D0%BC%D0%B0%D1%87%D0%B5%D1%81%D1%82%D0%B2%D0%BE" TargetMode="External"/><Relationship Id="rId4" Type="http://schemas.openxmlformats.org/officeDocument/2006/relationships/hyperlink" Target="http://ru.wikipedia.org/wiki/%D0%A0%D1%82%D0%B8%D1%89%D0%B5%D0%B2%D1%81%D0%BA%D0%B8%D0%B9_%D1%80%D0%B0%D0%B9%D0%BE%D0%BD_%D0%A1%D0%B0%D1%80%D0%B0%D1%82%D0%BE%D0%B2%D1%81%D0%BA%D0%BE%D0%B9_%D0%BE%D0%B1%D0%BB%D0%B0%D1%81%D1%82%D0%B8" TargetMode="External"/><Relationship Id="rId9" Type="http://schemas.openxmlformats.org/officeDocument/2006/relationships/hyperlink" Target="http://ru.wikipedia.org/wiki/1925_%D0%B3%D0%BE%D0%B4" TargetMode="External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rtishchevo.wikinet.org/wiki/%D0%92%D0%BB%D0%B0%D0%B4%D1%8B%D0%BA%D0%B8%D0%BD%D0%B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708484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0.xml"/><Relationship Id="rId6" Type="http://schemas.openxmlformats.org/officeDocument/2006/relationships/hyperlink" Target="http://dic.academic.ru/dic.nsf/ruwiki/398752" TargetMode="External"/><Relationship Id="rId5" Type="http://schemas.openxmlformats.org/officeDocument/2006/relationships/hyperlink" Target="http://dic.academic.ru/dic.nsf/ruwiki/1398" TargetMode="External"/><Relationship Id="rId4" Type="http://schemas.openxmlformats.org/officeDocument/2006/relationships/hyperlink" Target="http://dic.academic.ru/dic.nsf/ruwiki/2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7_%D0%BC%D0%B0%D1%8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ru.wikipedia.org/wiki/%D0%A0%D1%82%D0%B8%D1%89%D0%B5%D0%B2%D0%BE" TargetMode="External"/><Relationship Id="rId7" Type="http://schemas.openxmlformats.org/officeDocument/2006/relationships/hyperlink" Target="http://ru.wikipedia.org/wiki/%D0%A4%D0%B0%D0%B9%D0%BB:Vladimir_Klimov_grave_-_6522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2.xml"/><Relationship Id="rId6" Type="http://schemas.openxmlformats.org/officeDocument/2006/relationships/hyperlink" Target="http://commons.wikimedia.org/wiki/File:Vladimir_Klimov_grave_-_6522.JPG?uselang=ru" TargetMode="External"/><Relationship Id="rId5" Type="http://schemas.openxmlformats.org/officeDocument/2006/relationships/hyperlink" Target="http://ru.wikipedia.org/wiki/1944_%D0%B3%D0%BE%D0%B4" TargetMode="External"/><Relationship Id="rId4" Type="http://schemas.openxmlformats.org/officeDocument/2006/relationships/hyperlink" Target="http://ru.wikipedia.org/wiki/%D0%9A%D0%9F%D0%A1%D0%A1" TargetMode="Externa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bigwar.msk.ru/index.html" TargetMode="External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user\Desktop\&#1074;&#1077;&#1090;&#1077;&#1088;&#1072;&#1085;&#1099;\Pesni_o_Velikoy_Otechestvennoy_Voyne_-_Den_pobedi_(get-tune.net)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32_%D0%B3%D0%BE%D0%B4" TargetMode="External"/><Relationship Id="rId13" Type="http://schemas.openxmlformats.org/officeDocument/2006/relationships/hyperlink" Target="http://ru.wikipedia.org/wiki/%D0%A1%D0%B0%D0%B1%D1%83%D0%BD%D1%87%D0%B8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://ru.wikipedia.org/wiki/7_%D0%BD%D0%BE%D1%8F%D0%B1%D1%80%D1%8F" TargetMode="External"/><Relationship Id="rId7" Type="http://schemas.openxmlformats.org/officeDocument/2006/relationships/hyperlink" Target="http://ru.wikipedia.org/wiki/%D0%A1%D0%B0%D1%80%D0%B0%D1%82%D0%BE%D0%B2%D1%81%D0%BA%D0%B0%D1%8F_%D0%BE%D0%B1%D0%BB%D0%B0%D1%81%D1%82%D1%8C" TargetMode="External"/><Relationship Id="rId12" Type="http://schemas.openxmlformats.org/officeDocument/2006/relationships/hyperlink" Target="http://ru.wikipedia.org/wiki/1939_%D0%B3%D0%BE%D0%B4" TargetMode="External"/><Relationship Id="rId17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http://ru.wikipedia.org/wiki/%D0%9F%D0%B5%D1%80%D0%BC%D1%8C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ru.wikipedia.org/wiki/%D0%A0%D1%82%D0%B8%D1%89%D0%B5%D0%B2%D0%BE" TargetMode="External"/><Relationship Id="rId11" Type="http://schemas.openxmlformats.org/officeDocument/2006/relationships/hyperlink" Target="http://ru.wikipedia.org/wiki/1937_%D0%B3%D0%BE%D0%B4" TargetMode="External"/><Relationship Id="rId5" Type="http://schemas.openxmlformats.org/officeDocument/2006/relationships/hyperlink" Target="http://ru.wikipedia.org/wiki/1926_%D0%B3%D0%BE%D0%B4" TargetMode="External"/><Relationship Id="rId15" Type="http://schemas.openxmlformats.org/officeDocument/2006/relationships/hyperlink" Target="http://ru.wikipedia.org/wiki/1943_%D0%B3%D0%BE%D0%B4" TargetMode="External"/><Relationship Id="rId10" Type="http://schemas.openxmlformats.org/officeDocument/2006/relationships/hyperlink" Target="http://ru.wikipedia.org/wiki/1936_%D0%B3%D0%BE%D0%B4" TargetMode="External"/><Relationship Id="rId4" Type="http://schemas.openxmlformats.org/officeDocument/2006/relationships/hyperlink" Target="http://ru.wikipedia.org/wiki/1917_%D0%B3%D0%BE%D0%B4" TargetMode="External"/><Relationship Id="rId9" Type="http://schemas.openxmlformats.org/officeDocument/2006/relationships/hyperlink" Target="http://ru.wikipedia.org/wiki/%D0%91%D0%B0%D0%BA%D1%83" TargetMode="External"/><Relationship Id="rId14" Type="http://schemas.openxmlformats.org/officeDocument/2006/relationships/hyperlink" Target="http://ru.wikipedia.org/wiki/%D0%9A%D1%80%D0%B0%D1%81%D0%BD%D0%B0%D1%8F_%D0%90%D1%80%D0%BC%D0%B8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0%BB%D0%BE%D1%80%D1%83%D1%81%D1%81%D0%B8%D1%8F" TargetMode="External"/><Relationship Id="rId3" Type="http://schemas.openxmlformats.org/officeDocument/2006/relationships/hyperlink" Target="http://ru.wikipedia.org/wiki/%D0%A0%D1%82%D0%B8%D1%89%D0%B5%D0%B2%D1%81%D0%BA%D0%B8%D0%B9_%D1%80%D0%B0%D0%B9%D0%BE%D0%BD_%D0%A1%D0%B0%D1%80%D0%B0%D1%82%D0%BE%D0%B2%D1%81%D0%BA%D0%BE%D0%B9_%D0%BE%D0%B1%D0%BB%D0%B0%D1%81%D1%82%D0%B8" TargetMode="External"/><Relationship Id="rId7" Type="http://schemas.openxmlformats.org/officeDocument/2006/relationships/hyperlink" Target="http://ru.wikipedia.org/wiki/%D0%9A%D1%83%D1%80%D1%81%D0%BA%D0%B0%D1%8F_%D0%B1%D0%B8%D1%82%D0%B2%D0%B0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ru.wikipedia.org/wiki/%D0%A1%D1%82%D0%B0%D0%BB%D0%B8%D0%BD%D0%B3%D1%80%D0%B0%D0%B4%D1%81%D0%BA%D0%B0%D1%8F_%D0%B1%D0%B8%D1%82%D0%B2%D0%B0" TargetMode="External"/><Relationship Id="rId11" Type="http://schemas.openxmlformats.org/officeDocument/2006/relationships/hyperlink" Target="http://ru.wikipedia.org/wiki/1947_%D0%B3%D0%BE%D0%B4" TargetMode="External"/><Relationship Id="rId5" Type="http://schemas.openxmlformats.org/officeDocument/2006/relationships/hyperlink" Target="http://ru.wikipedia.org/wiki/1942_%D0%B3%D0%BE%D0%B4" TargetMode="External"/><Relationship Id="rId10" Type="http://schemas.openxmlformats.org/officeDocument/2006/relationships/hyperlink" Target="http://ru.wikipedia.org/wiki/%D0%9C%D0%B0%D0%BA%D0%B0%D1%80%D0%BE%D0%B2%D1%81%D0%BA%D0%B8%D0%B9_%D1%80%D0%B0%D0%B9%D0%BE%D0%BD_%D0%A1%D0%B0%D1%80%D0%B0%D1%82%D0%BE%D0%B2%D1%81%D0%BA%D0%BE%D0%B9_%D0%BE%D0%B1%D0%BB%D0%B0%D1%81%D1%82%D0%B8" TargetMode="External"/><Relationship Id="rId4" Type="http://schemas.openxmlformats.org/officeDocument/2006/relationships/hyperlink" Target="http://ru.wikipedia.org/wiki/%D0%9A%D1%80%D0%B0%D1%81%D0%BD%D0%B0%D1%8F_%D0%90%D1%80%D0%BC%D0%B8%D1%8F" TargetMode="External"/><Relationship Id="rId9" Type="http://schemas.openxmlformats.org/officeDocument/2006/relationships/hyperlink" Target="http://ru.wikipedia.org/wiki/%D0%9F%D0%BE%D0%BB%D1%8C%D1%88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2_%D0%B3%D0%BE%D0%B4" TargetMode="External"/><Relationship Id="rId13" Type="http://schemas.openxmlformats.org/officeDocument/2006/relationships/hyperlink" Target="http://ru.wikipedia.org/wiki/%D0%9E%D1%81%D1%82%D1%80%D0%BE%D0%B3%D0%BE%D0%B6%D1%81%D0%BA%D0%BE-%D0%A0%D0%BE%D1%81%D1%81%D0%BE%D1%88%D0%B0%D0%BD%D1%81%D0%BA%D0%B0%D1%8F_%D0%BE%D0%BF%D0%B5%D1%80%D0%B0%D1%86%D0%B8%D1%8F" TargetMode="External"/><Relationship Id="rId18" Type="http://schemas.openxmlformats.org/officeDocument/2006/relationships/hyperlink" Target="http://ru.wikipedia.org/wiki/%D0%A7%D0%B5%D1%85%D0%BE%D1%81%D0%BB%D0%BE%D0%B2%D0%B0%D0%BA%D0%B8%D1%8F" TargetMode="External"/><Relationship Id="rId3" Type="http://schemas.openxmlformats.org/officeDocument/2006/relationships/hyperlink" Target="http://ru.wikipedia.org/wiki/1935_%D0%B3%D0%BE%D0%B4" TargetMode="External"/><Relationship Id="rId7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2" Type="http://schemas.openxmlformats.org/officeDocument/2006/relationships/hyperlink" Target="http://ru.wikipedia.org/wiki/2-%D0%B9_%D0%A3%D0%BA%D1%80%D0%B0%D0%B8%D0%BD%D1%81%D0%BA%D0%B8%D0%B9_%D1%84%D1%80%D0%BE%D0%BD%D1%82" TargetMode="External"/><Relationship Id="rId17" Type="http://schemas.openxmlformats.org/officeDocument/2006/relationships/hyperlink" Target="http://ru.wikipedia.org/wiki/%D0%A0%D1%83%D0%BC%D1%8B%D0%BD%D0%B8%D1%8F" TargetMode="External"/><Relationship Id="rId2" Type="http://schemas.openxmlformats.org/officeDocument/2006/relationships/image" Target="../media/image13.jpeg"/><Relationship Id="rId16" Type="http://schemas.openxmlformats.org/officeDocument/2006/relationships/hyperlink" Target="http://ru.wikipedia.org/wiki/%D0%A3%D0%BA%D1%80%D0%B0%D0%B8%D0%BD%D0%B0" TargetMode="Externa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ru.wikipedia.org/wiki/%D0%96%D0%B5%D0%BB%D0%B5%D0%B7%D0%BD%D0%BE%D0%B4%D0%BE%D1%80%D0%BE%D0%B6%D0%BD%D1%8B%D0%B9_%D1%83%D0%B7%D0%B5%D0%BB" TargetMode="External"/><Relationship Id="rId11" Type="http://schemas.openxmlformats.org/officeDocument/2006/relationships/hyperlink" Target="http://ru.wikipedia.org/wiki/%D0%9F%D0%B5%D1%80%D0%B2%D1%8B%D0%B9_%D0%A3%D0%BA%D1%80%D0%B0%D0%B8%D0%BD%D1%81%D0%BA%D0%B8%D0%B9_%D1%84%D1%80%D0%BE%D0%BD%D1%82" TargetMode="External"/><Relationship Id="rId5" Type="http://schemas.openxmlformats.org/officeDocument/2006/relationships/hyperlink" Target="http://ru.wikipedia.org/wiki/%D0%A4%D0%B5%D0%BB%D1%8C%D0%B4%D1%88%D0%B5%D1%80" TargetMode="External"/><Relationship Id="rId15" Type="http://schemas.openxmlformats.org/officeDocument/2006/relationships/hyperlink" Target="http://ru.wikipedia.org/wiki/%D0%9A%D1%83%D1%80%D1%81%D0%BA%D0%B0%D1%8F_%D0%B1%D0%B8%D1%82%D0%B2%D0%B0" TargetMode="External"/><Relationship Id="rId10" Type="http://schemas.openxmlformats.org/officeDocument/2006/relationships/hyperlink" Target="http://ru.wikipedia.org/wiki/%D0%92%D0%BE%D1%80%D0%BE%D0%BD%D0%B5%D0%B6%D1%81%D0%BA%D0%B8%D0%B9_%D1%84%D1%80%D0%BE%D0%BD%D1%82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ru.wikipedia.org/wiki/%D0%A0%D1%82%D0%B8%D1%89%D0%B5%D0%B2%D0%BE" TargetMode="External"/><Relationship Id="rId9" Type="http://schemas.openxmlformats.org/officeDocument/2006/relationships/hyperlink" Target="http://ru.wikipedia.org/wiki/%D0%91%D1%80%D1%8F%D0%BD%D1%81%D0%BA%D0%B8%D0%B9_%D1%84%D1%80%D0%BE%D0%BD%D1%82" TargetMode="External"/><Relationship Id="rId14" Type="http://schemas.openxmlformats.org/officeDocument/2006/relationships/hyperlink" Target="http://ru.wikipedia.org/wiki/%D0%92%D0%BE%D1%80%D0%BE%D0%BD%D0%B5%D0%B6%D1%81%D0%BA%D0%BE-%D0%9A%D0%B0%D1%81%D1%82%D0%BE%D1%80%D0%BD%D0%B5%D0%BD%D1%81%D0%BA%D0%B0%D1%8F_%D0%BE%D0%BF%D0%B5%D1%80%D0%B0%D1%86%D0%B8%D1%8F_(1943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071813"/>
            <a:ext cx="4643438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08210" y="437498"/>
            <a:ext cx="8215313" cy="132562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449263">
              <a:buSzPct val="100000"/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«Нам есть что помнить, нам есть кем гордиться!» </a:t>
            </a:r>
            <a:endParaRPr lang="ru-RU" altLang="ru-RU" sz="4000" b="1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5938"/>
            <a:ext cx="491490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65957" y="5118397"/>
            <a:ext cx="3500437" cy="1739603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449263">
              <a:buSzPct val="100000"/>
            </a:pPr>
            <a:r>
              <a:rPr lang="ru-RU" alt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Подготовила:</a:t>
            </a:r>
          </a:p>
          <a:p>
            <a:pPr algn="ctr" defTabSz="449263">
              <a:buSzPct val="100000"/>
            </a:pPr>
            <a:r>
              <a:rPr lang="ru-RU" alt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Воспитатель </a:t>
            </a:r>
          </a:p>
          <a:p>
            <a:pPr algn="ctr" defTabSz="449263">
              <a:buSzPct val="100000"/>
            </a:pPr>
            <a:r>
              <a:rPr lang="ru-RU" alt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МДОУ № 8</a:t>
            </a:r>
          </a:p>
          <a:p>
            <a:pPr algn="ctr" defTabSz="449263">
              <a:buSzPct val="100000"/>
            </a:pPr>
            <a:r>
              <a:rPr lang="ru-RU" alt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Мещанинова Т.В.</a:t>
            </a:r>
            <a:endParaRPr lang="ru-RU" alt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9" y="989976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25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Прямоугольник 2"/>
          <p:cNvSpPr>
            <a:spLocks noChangeArrowheads="1"/>
          </p:cNvSpPr>
          <p:nvPr/>
        </p:nvSpPr>
        <p:spPr bwMode="auto">
          <a:xfrm>
            <a:off x="2484438" y="260350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Дудаков Александр Васильевич</a:t>
            </a:r>
          </a:p>
        </p:txBody>
      </p:sp>
      <p:pic>
        <p:nvPicPr>
          <p:cNvPr id="5123" name="Picture 3" descr="Дудаков Александр Васильевич. 1948 г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2905125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4" name="Прямоугольник 3"/>
          <p:cNvSpPr>
            <a:spLocks noChangeArrowheads="1"/>
          </p:cNvSpPr>
          <p:nvPr/>
        </p:nvSpPr>
        <p:spPr bwMode="auto">
          <a:xfrm>
            <a:off x="539750" y="836613"/>
            <a:ext cx="4572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7 марта 1919 года в селе Согласовка, ныне Бековского района Пензенской области, в семье рабочего. Жил  в городе Ртищево Саратовской области с 1936 года в рядах Красной Армии.  По окончании  Энгельской авиционной школы в декабре 1938 года, был оставлен в ней в должности лётчика - инструктора. Готовил курсантов на самолётах У-2, Р-5 и СБ.  С июня 1942 года на фронтах Великой Отечественной войны, командир эскадрильи, к маю 1946 года совершил 215 боевых вылетов. Звание Героя  Советского Союза присвоено в 1948 году, после войны продолжил службу в ВВС.</a:t>
            </a: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40" y="4902993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Прямоугольник 1"/>
          <p:cNvSpPr>
            <a:spLocks noChangeArrowheads="1"/>
          </p:cNvSpPr>
          <p:nvPr/>
        </p:nvSpPr>
        <p:spPr bwMode="auto">
          <a:xfrm>
            <a:off x="2268538" y="404813"/>
            <a:ext cx="517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Михалёв Владимир Александрович</a:t>
            </a:r>
          </a:p>
        </p:txBody>
      </p:sp>
      <p:pic>
        <p:nvPicPr>
          <p:cNvPr id="7170" name="Picture 2" descr="Михалев В.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22905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8" name="Прямоугольник 2"/>
          <p:cNvSpPr>
            <a:spLocks noChangeArrowheads="1"/>
          </p:cNvSpPr>
          <p:nvPr/>
        </p:nvSpPr>
        <p:spPr bwMode="auto">
          <a:xfrm>
            <a:off x="468313" y="1484313"/>
            <a:ext cx="4572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1914 году в пос. Ртищево.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фронтах 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tooltip="Великая Отечественная война"/>
              </a:rPr>
              <a:t>Великой Отечественной войны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с 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tooltip="22 июня"/>
              </a:rPr>
              <a:t>22 июня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tooltip="1941 год"/>
              </a:rPr>
              <a:t>1941 года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оевал на Балтийском и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Черноморский флот ВМФ СССР"/>
              </a:rPr>
              <a:t>Черноморском флотах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До января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1942 год"/>
              </a:rPr>
              <a:t>1942 года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занимал должность командира звена 71-го истребительного авиационного полка (61-я истребительная авиационная бригада, ВВС Краснознамённого Балтийского флота), затем заместителя командира 3-го истребительного авиационного полка ВВС Черноморского флота и командира эскадрильи 25-го истребительного Керченского дважды Краснознамённого авиационного полка (62-я истребительная авиационная бригада, ВВС Черноморского флота). Герой Советского Союза, звание присвоено 13  августа1941 года</a:t>
            </a: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03762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Прямоугольник 1"/>
          <p:cNvSpPr>
            <a:spLocks noChangeArrowheads="1"/>
          </p:cNvSpPr>
          <p:nvPr/>
        </p:nvSpPr>
        <p:spPr bwMode="auto">
          <a:xfrm>
            <a:off x="2700338" y="188913"/>
            <a:ext cx="413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Пушкин Ефим Григорьевич</a:t>
            </a:r>
          </a:p>
        </p:txBody>
      </p:sp>
      <p:pic>
        <p:nvPicPr>
          <p:cNvPr id="8194" name="Picture 2" descr="Пушкин Ефим Григорье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94" y="1300276"/>
            <a:ext cx="2649884" cy="333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2" name="Прямоугольник 2"/>
          <p:cNvSpPr>
            <a:spLocks noChangeArrowheads="1"/>
          </p:cNvSpPr>
          <p:nvPr/>
        </p:nvSpPr>
        <p:spPr bwMode="auto">
          <a:xfrm>
            <a:off x="684213" y="1293813"/>
            <a:ext cx="45720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семье крестьянина в селе Крутец Малиновской волости Сердобского уезда (ныне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Ртищевский район Саратовской области"/>
              </a:rPr>
              <a:t>Ртищевский район Саратовской области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).  В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Рабоче-Крестьянская Красная армия"/>
              </a:rPr>
              <a:t>Красной Армии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1918 года. В 1918—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1920 год"/>
              </a:rPr>
              <a:t>1920 годах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воевал на фронтах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Гражданская война в России"/>
              </a:rPr>
              <a:t>гражданской войны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1923"/>
              </a:rPr>
              <a:t>1923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1925 год"/>
              </a:rPr>
              <a:t>1925 годах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принимал участие в разгроме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Басмачество"/>
              </a:rPr>
              <a:t>басмачей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Туркестан (регион)"/>
              </a:rPr>
              <a:t>Туркестане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сначала рядовым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tooltip="Кавалерист"/>
              </a:rPr>
              <a:t>кавалеристом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затем командиром отделения, взвода и, наконец, сабельного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 tooltip="Эскадрон"/>
              </a:rPr>
              <a:t>эскадрона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  июля 1941 года участник воины, командир танковой дивизии. Звание Героя Советского Союза присвоено в ноябре 1941 года . Генерал- лейтенант  Пушкин погиб в бою в 1944 году.</a:t>
            </a:r>
          </a:p>
        </p:txBody>
      </p:sp>
      <p:pic>
        <p:nvPicPr>
          <p:cNvPr id="5" name="Pesni_o_Velikoy_Otechestvennoy_Voyne_-_Den_pobed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4639131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2" y="4602162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Прямоугольник 1"/>
          <p:cNvSpPr>
            <a:spLocks noChangeArrowheads="1"/>
          </p:cNvSpPr>
          <p:nvPr/>
        </p:nvSpPr>
        <p:spPr bwMode="auto">
          <a:xfrm>
            <a:off x="2700338" y="404813"/>
            <a:ext cx="411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Свиридов Карп Васильевич</a:t>
            </a:r>
          </a:p>
        </p:txBody>
      </p:sp>
      <p:pic>
        <p:nvPicPr>
          <p:cNvPr id="9218" name="Picture 2" descr="Свиридов, Карп Василье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869491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6" name="Прямоугольник 2"/>
          <p:cNvSpPr>
            <a:spLocks noChangeArrowheads="1"/>
          </p:cNvSpPr>
          <p:nvPr/>
        </p:nvSpPr>
        <p:spPr bwMode="auto">
          <a:xfrm>
            <a:off x="684213" y="1844675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1896 году в с. Чиганак.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первой мировой и гражданских войн. В 1928 году окончил военную школу ВЦИК, в 1941 – КУКС при военной академии им. Фрунзе. С июня  1941 года на фронтах Великой Отечественной Войны. Командовал дивизией. Отличился в боях при освобождении Будапешта и Вены. Звание Героя Советского Союза присвоено в апреле 1945 года. Жил в Киеве, умер в 1967 году.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17604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870004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32690"/>
      </p:ext>
    </p:extLst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Прямоугольник 1"/>
          <p:cNvSpPr>
            <a:spLocks noChangeArrowheads="1"/>
          </p:cNvSpPr>
          <p:nvPr/>
        </p:nvSpPr>
        <p:spPr bwMode="auto">
          <a:xfrm>
            <a:off x="2700338" y="404813"/>
            <a:ext cx="411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Свиридов Карп Васильевич</a:t>
            </a:r>
          </a:p>
        </p:txBody>
      </p:sp>
      <p:pic>
        <p:nvPicPr>
          <p:cNvPr id="9218" name="Picture 2" descr="Свиридов, Карп Василье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869491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6" name="Прямоугольник 2"/>
          <p:cNvSpPr>
            <a:spLocks noChangeArrowheads="1"/>
          </p:cNvSpPr>
          <p:nvPr/>
        </p:nvSpPr>
        <p:spPr bwMode="auto">
          <a:xfrm>
            <a:off x="684213" y="1844675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1896 году в с. Чиганак.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первой мировой и гражданских войн. В 1928 году окончил военную школу ВЦИК, в 1941 – КУКС при военной академии им. Фрунзе. С июня  1941 года на фронтах Великой Отечественной Войны. Командовал дивизией. Отличился в боях при освобождении Будапешта и Вены. Звание Героя Советского Союза присвоено в апреле 1945 года. Жил в Киеве, умер в 1967 году.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17604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Прямоугольник 1"/>
          <p:cNvSpPr>
            <a:spLocks noChangeArrowheads="1"/>
          </p:cNvSpPr>
          <p:nvPr/>
        </p:nvSpPr>
        <p:spPr bwMode="auto">
          <a:xfrm>
            <a:off x="2771775" y="404813"/>
            <a:ext cx="408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Хирков Степан Игнатьевич</a:t>
            </a:r>
          </a:p>
        </p:txBody>
      </p:sp>
      <p:pic>
        <p:nvPicPr>
          <p:cNvPr id="11266" name="Picture 2" descr="Портрет С.  И.  Хиркова (художник Н. А. Фёдоров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59953"/>
            <a:ext cx="321247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4" name="Прямоугольник 2"/>
          <p:cNvSpPr>
            <a:spLocks noChangeArrowheads="1"/>
          </p:cNvSpPr>
          <p:nvPr/>
        </p:nvSpPr>
        <p:spPr bwMode="auto">
          <a:xfrm>
            <a:off x="468313" y="1484313"/>
            <a:ext cx="41751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Степан Игнатьевич Хирков  (25 декабря 1902 года, с Елань Сердобского уезда - 23 июля 1943 года. Председатель Еланского сельского Совета (до 1941); участник Великой Отечественной войны, помощник командира стрелкового взвода и парторг 3 - й роты 1322-го стрелкового полка 413-й стрелковой дивизии 50-й армии Западного фронта, старшина, Герой Советского Союза (1944 присвоено посмертно). Русский, член КПСС с 1942 года. Отличился в боях под г. Жиздра, подорвал 2 вражеских танка. В бою 21 июля был смертельно ранен, похоронен в братской могиле с. Палинки Калужской области.</a:t>
            </a: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Прямоугольник 1"/>
          <p:cNvSpPr>
            <a:spLocks noChangeArrowheads="1"/>
          </p:cNvSpPr>
          <p:nvPr/>
        </p:nvSpPr>
        <p:spPr bwMode="auto">
          <a:xfrm>
            <a:off x="2700338" y="404813"/>
            <a:ext cx="459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Трушин Василий Прокофьевич</a:t>
            </a:r>
          </a:p>
        </p:txBody>
      </p:sp>
      <p:pic>
        <p:nvPicPr>
          <p:cNvPr id="10242" name="Picture 2" descr="Портрет В.  П.  Трушина (художник Н. А. Фёдоров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329137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20" name="Прямоугольник 2"/>
          <p:cNvSpPr>
            <a:spLocks noChangeArrowheads="1"/>
          </p:cNvSpPr>
          <p:nvPr/>
        </p:nvSpPr>
        <p:spPr bwMode="auto">
          <a:xfrm>
            <a:off x="179388" y="1704975"/>
            <a:ext cx="4806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Василий Прокофьевич Трушин (8 февраля 1899 г., с.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Владыкино"/>
              </a:rPr>
              <a:t>Владыкино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Сердобского уезда - 5 апреля 1974, Москва) - участник Гражданской войны в Средней Азии (1923), советско-китайского вооружённого конфликта на Китайско-Восточной железной дороге (1929), советско-японской войны , генерал-майор, Герой Советского Союза (1945). Русский, член КПСС с 1921 года. После войны жил в Москве.  Умер в 1974 году.  </a:t>
            </a:r>
          </a:p>
        </p:txBody>
      </p:sp>
      <p:pic>
        <p:nvPicPr>
          <p:cNvPr id="5" name="Рисунок 4" descr="5.jpg">
            <a:hlinkClick r:id="" action="ppaction://hlinkshowjump?jump=firstslide" highlightClick="1"/>
          </p:cNvPr>
          <p:cNvPicPr>
            <a:picLocks noChangeAspect="1"/>
          </p:cNvPicPr>
          <p:nvPr/>
        </p:nvPicPr>
        <p:blipFill>
          <a:blip r:embed="rId4"/>
          <a:srcRect l="47500" t="31666" r="2500"/>
          <a:stretch>
            <a:fillRect/>
          </a:stretch>
        </p:blipFill>
        <p:spPr>
          <a:xfrm>
            <a:off x="6804248" y="4869160"/>
            <a:ext cx="1889877" cy="1853765"/>
          </a:xfrm>
          <a:prstGeom prst="star7">
            <a:avLst/>
          </a:prstGeom>
        </p:spPr>
      </p:pic>
    </p:spTree>
    <p:extLst>
      <p:ext uri="{BB962C8B-B14F-4D97-AF65-F5344CB8AC3E}">
        <p14:creationId xmlns:p14="http://schemas.microsoft.com/office/powerpoint/2010/main" val="2162420490"/>
      </p:ext>
    </p:extLst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Прямоугольник 1"/>
          <p:cNvSpPr>
            <a:spLocks noChangeArrowheads="1"/>
          </p:cNvSpPr>
          <p:nvPr/>
        </p:nvSpPr>
        <p:spPr bwMode="auto">
          <a:xfrm>
            <a:off x="2843213" y="476250"/>
            <a:ext cx="413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Калинкин Борис Тихонович</a:t>
            </a:r>
          </a:p>
        </p:txBody>
      </p:sp>
      <p:pic>
        <p:nvPicPr>
          <p:cNvPr id="12290" name="Picture 2" descr="http://dic.academic.ru/pictures/wiki/files/50/4412a5f13027b5a02e71fa80da5b2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860499" cy="3704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8" name="Прямоугольник 2"/>
          <p:cNvSpPr>
            <a:spLocks noChangeArrowheads="1"/>
          </p:cNvSpPr>
          <p:nvPr/>
        </p:nvSpPr>
        <p:spPr bwMode="auto">
          <a:xfrm>
            <a:off x="684213" y="1268413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1913 году в с. Дубасово Бековского района. Жил с семьей в Ртищево. В </a:t>
            </a:r>
            <a:r>
              <a:rPr lang="ru-RU" altLang="ru-RU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1932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году окончил— Балашовскую школу Гражданского воздушного флота. 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годы </a:t>
            </a:r>
            <a:r>
              <a:rPr lang="ru-RU" altLang="ru-RU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Великой Отечественной войны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сражался с немецко-фашистскими захватчиками на Северо-Кавказском фронте.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весны </a:t>
            </a:r>
            <a:r>
              <a:rPr lang="ru-RU" altLang="ru-RU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1944 года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выполнял специальное задание правительства по оказанию помощи партизанам и </a:t>
            </a:r>
            <a:r>
              <a:rPr lang="ru-RU" altLang="ru-RU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Народно-освободительной армии Югославии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доставлял оружие, боеприпасы, продовольствие. Герой Советского Союза с 1944. Народный Герой Югославии. Погиб в автомобильной катастрофе в 1945 году , похоронен в Москве.</a:t>
            </a: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93" y="4929187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Прямоугольник 1"/>
          <p:cNvSpPr>
            <a:spLocks noChangeArrowheads="1"/>
          </p:cNvSpPr>
          <p:nvPr/>
        </p:nvSpPr>
        <p:spPr bwMode="auto">
          <a:xfrm>
            <a:off x="2627313" y="333375"/>
            <a:ext cx="4129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Лёвин Александр Иванович</a:t>
            </a:r>
          </a:p>
        </p:txBody>
      </p:sp>
      <p:pic>
        <p:nvPicPr>
          <p:cNvPr id="14338" name="Picture 2" descr="Левин Александр Ивано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161145" cy="3651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2" name="Прямоугольник 3"/>
          <p:cNvSpPr>
            <a:spLocks noChangeArrowheads="1"/>
          </p:cNvSpPr>
          <p:nvPr/>
        </p:nvSpPr>
        <p:spPr bwMode="auto">
          <a:xfrm>
            <a:off x="341313" y="1519238"/>
            <a:ext cx="45720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7 мая"/>
              </a:rPr>
              <a:t>Родился в  мае 1909 года в поселке Ртищево.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Окончил железнодорожный техникум в Ашхабаде, в Армии с 1932 года, на фронте с 1942 года. Командир стрелкового полка. Звание Героя Советского Союза присвоено  31 мая 1945 года за взятие Берлина. После войны продолжил служить в Армии. Умер в 1948 году, похоронен в Москве.</a:t>
            </a: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4869160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Прямоугольник 1"/>
          <p:cNvSpPr>
            <a:spLocks noChangeArrowheads="1"/>
          </p:cNvSpPr>
          <p:nvPr/>
        </p:nvSpPr>
        <p:spPr bwMode="auto">
          <a:xfrm>
            <a:off x="2843213" y="476250"/>
            <a:ext cx="425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Климов Владимир Иванович</a:t>
            </a:r>
          </a:p>
        </p:txBody>
      </p:sp>
      <p:pic>
        <p:nvPicPr>
          <p:cNvPr id="13314" name="Picture 2" descr="Климов В.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846165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Rectangle 3"/>
          <p:cNvSpPr>
            <a:spLocks noChangeArrowheads="1"/>
          </p:cNvSpPr>
          <p:nvPr/>
        </p:nvSpPr>
        <p:spPr bwMode="auto">
          <a:xfrm>
            <a:off x="250825" y="1550988"/>
            <a:ext cx="5029200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1922 году в городе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Ртищево"/>
              </a:rPr>
              <a:t>Ртищево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Русский, член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КПСС"/>
              </a:rPr>
              <a:t>КПСС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944 год"/>
              </a:rPr>
              <a:t>1944 года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Работал слесарем в вагонном депо станции Ртищево, затем на мясокомбинате машинистом. В боях  Великой Отечественной Войны участвовал с мая 1942 года. Звание Героя Советского Союза присвоено 20 декабря  1943 года за героизм и самоотверженность, проявленные при обеспечении переправы через Днепр. После войне  жил в  г. Тольяти. Умер в 1980 году.</a:t>
            </a:r>
          </a:p>
          <a:p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 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>
                <a:solidFill>
                  <a:srgbClr val="002060"/>
                </a:solidFill>
                <a:latin typeface="Arial" charset="0"/>
                <a:cs typeface="Arial" charset="0"/>
                <a:hlinkClick r:id="rId7" tooltip="Увеличить"/>
              </a:rPr>
              <a:t>  </a:t>
            </a:r>
            <a:endParaRPr lang="ru-RU" alt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69317" name="Picture 5" descr="http://bits.wikimedia.org/static-1.21wmf12/skins/common/images/magnify-clip.png">
            <a:hlinkClick r:id="rId7" tooltip="Увеличить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42888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86" y="4725144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Box 1"/>
          <p:cNvSpPr txBox="1">
            <a:spLocks noChangeArrowheads="1"/>
          </p:cNvSpPr>
          <p:nvPr/>
        </p:nvSpPr>
        <p:spPr bwMode="auto">
          <a:xfrm>
            <a:off x="323529" y="260648"/>
            <a:ext cx="453650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«Мы помним Ваш подвиг!</a:t>
            </a:r>
            <a:br>
              <a:rPr lang="ru-RU" alt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Живите в веках!</a:t>
            </a:r>
            <a:br>
              <a:rPr lang="ru-RU" alt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Ведь мирное солнце- в</a:t>
            </a:r>
            <a:br>
              <a:rPr lang="ru-RU" alt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Солдатских руках!»</a:t>
            </a:r>
            <a:endParaRPr lang="ru-RU" altLang="ru-RU" sz="28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5366" name="Picture 6" descr="http://wikirtishchevo.wikinet.org/w/images/wikirtishchevo/uploads/thumb/8/87/Rtishchevo._Glory_obelisk.jpg/300px-Rtishchevo._Glory_obeli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76864" cy="4736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0133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50308"/>
      </p:ext>
    </p:extLst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Рисунок 2" descr="Ртищево фотографии, фотографии города Ртище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4999037"/>
            <a:ext cx="18907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700729"/>
      </p:ext>
    </p:extLst>
  </p:cSld>
  <p:clrMapOvr>
    <a:masterClrMapping/>
  </p:clrMapOvr>
  <p:transition spd="slow" advTm="2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881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49263"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Список используемой литературы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6" charset="0"/>
                <a:ea typeface="+mn-ea"/>
                <a:cs typeface="Times New Roman" pitchFamily="16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/>
          <a:lstStyle/>
          <a:p>
            <a:pPr marL="0" lvl="0" indent="0" defTabSz="449263" eaLnBrk="1" hangingPunct="1">
              <a:spcBef>
                <a:spcPct val="0"/>
              </a:spcBef>
              <a:buSzPct val="10000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Монографическая литература, статьи, источники</a:t>
            </a:r>
          </a:p>
          <a:p>
            <a:pPr marL="0" lvl="0" indent="0" defTabSz="449263" eaLnBrk="1" hangingPunct="1">
              <a:spcBef>
                <a:spcPct val="0"/>
              </a:spcBef>
              <a:buSzPct val="100000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1. Великая Отечественная война 1941 -  1945: 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События.Люди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Документы. </a:t>
            </a:r>
          </a:p>
          <a:p>
            <a:pPr marL="0" lvl="0" indent="0" defTabSz="449263" eaLnBrk="1" hangingPunct="1">
              <a:spcBef>
                <a:spcPct val="0"/>
              </a:spcBef>
              <a:buSzPct val="100000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2.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Громов А.А., Кузнецов И.А. Ртищево- перекресток России. – Саратов, 1997.- 176с., ил.</a:t>
            </a:r>
          </a:p>
          <a:p>
            <a:pPr marL="0" lvl="0" indent="0" defTabSz="449263" eaLnBrk="1" hangingPunct="1">
              <a:spcBef>
                <a:spcPct val="0"/>
              </a:spcBef>
              <a:buSzPct val="100000"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3. Фото Виктора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ондратьева.</a:t>
            </a:r>
            <a:endParaRPr lang="ru-RU" altLang="ru-RU" sz="2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lvl="0" indent="0" defTabSz="449263" eaLnBrk="1" hangingPunct="1">
              <a:spcBef>
                <a:spcPct val="0"/>
              </a:spcBef>
              <a:buSzPct val="10000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Ресурсы Интернет</a:t>
            </a:r>
          </a:p>
          <a:p>
            <a:pPr marL="0" lvl="0" indent="0" defTabSz="449263" eaLnBrk="1" hangingPunct="1">
              <a:spcBef>
                <a:spcPct val="0"/>
              </a:spcBef>
              <a:buClr>
                <a:srgbClr val="0000FF"/>
              </a:buClr>
              <a:buSzPct val="100000"/>
              <a:buFont typeface="Times New Roman" pitchFamily="16" charset="0"/>
              <a:buAutoNum type="arabicPeriod"/>
            </a:pPr>
            <a:r>
              <a:rPr lang="fr-FR" altLang="ru-RU" sz="2400" b="1" dirty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  <a:hlinkClick r:id="rId2"/>
              </a:rPr>
              <a:t>http://bigwar.msk.ru/index.html</a:t>
            </a:r>
          </a:p>
          <a:p>
            <a:pPr marL="0" lvl="0" indent="0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</a:pPr>
            <a:r>
              <a:rPr lang="fr-FR" altLang="ru-RU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http://9may.ru/battles/m10019837</a:t>
            </a:r>
          </a:p>
          <a:p>
            <a:endParaRPr lang="ru-RU" dirty="0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51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Заголовок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7745412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– НАШИ ЗЕМЛЯКИ</a:t>
            </a:r>
          </a:p>
        </p:txBody>
      </p:sp>
      <p:sp>
        <p:nvSpPr>
          <p:cNvPr id="252931" name="TextBox 2"/>
          <p:cNvSpPr txBox="1">
            <a:spLocks noChangeArrowheads="1"/>
          </p:cNvSpPr>
          <p:nvPr/>
        </p:nvSpPr>
        <p:spPr bwMode="auto">
          <a:xfrm>
            <a:off x="900113" y="1412875"/>
            <a:ext cx="7775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lvl="0" algn="ctr" eaLnBrk="1" hangingPunct="1"/>
            <a:r>
              <a:rPr lang="ru-RU" alt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«Их </a:t>
            </a:r>
            <a:r>
              <a:rPr lang="ru-RU" alt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имена бессмертны, память о них вечна»</a:t>
            </a:r>
            <a:endParaRPr lang="ru-RU" altLang="ru-RU" sz="4000" b="1" dirty="0">
              <a:solidFill>
                <a:srgbClr val="0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13204"/>
            <a:ext cx="8170862" cy="391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esni_o_Velikoy_Otechestvennoy_Voyne_-_Den_pobed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Прямоугольник 1"/>
          <p:cNvSpPr>
            <a:spLocks noChangeArrowheads="1"/>
          </p:cNvSpPr>
          <p:nvPr/>
        </p:nvSpPr>
        <p:spPr bwMode="auto">
          <a:xfrm>
            <a:off x="2627313" y="333375"/>
            <a:ext cx="446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Васильев Сергей Васильевич</a:t>
            </a:r>
            <a:endParaRPr lang="ru-RU" alt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асильевС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07" y="1052736"/>
            <a:ext cx="2558659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54980" name="Прямоугольник 2"/>
          <p:cNvSpPr>
            <a:spLocks noChangeArrowheads="1"/>
          </p:cNvSpPr>
          <p:nvPr/>
        </p:nvSpPr>
        <p:spPr bwMode="auto">
          <a:xfrm>
            <a:off x="755650" y="131445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11 апреля 1941 года С. В. Васильев находился в рядах Красной  Армии. Участник Великой Отечественной войны, рядовой, старший шофёр парковой батареи. Сергей Васильевич участвовал в боях под Ростовом, в битве под Сталинградом, в штурме Запорожья, Одессы, освобождении Донбасса. В составе 43-й гвардейской пушечно-артиллерийской Запорожско-Одесской бригады 1-го Белорусского фронта воевал в Польше, освобождал Варшаву, дошёл до Берлина. Был несколько раз ранен, контужен. Закончил службу на Украине, демобилизовался летом 1946 года</a:t>
            </a:r>
            <a:r>
              <a:rPr lang="ru-RU" altLang="ru-RU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07" y="4909343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Прямоугольник 1"/>
          <p:cNvSpPr>
            <a:spLocks noChangeArrowheads="1"/>
          </p:cNvSpPr>
          <p:nvPr/>
        </p:nvSpPr>
        <p:spPr bwMode="auto">
          <a:xfrm>
            <a:off x="2339975" y="260350"/>
            <a:ext cx="425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Петров Александр Иванович</a:t>
            </a:r>
            <a:endParaRPr lang="ru-RU" alt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етров Александр Ивано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913849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56004" name="Прямоугольник 2"/>
          <p:cNvSpPr>
            <a:spLocks noChangeArrowheads="1"/>
          </p:cNvSpPr>
          <p:nvPr/>
        </p:nvSpPr>
        <p:spPr bwMode="auto">
          <a:xfrm>
            <a:off x="539750" y="1327150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7 ноября"/>
              </a:rPr>
              <a:t>7 ноября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1917 год"/>
              </a:rPr>
              <a:t>1917 года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крестьянской семье.  В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926 год"/>
              </a:rPr>
              <a:t>1926 году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вместе с родителями переехал в город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Ртищево"/>
              </a:rPr>
              <a:t>Ртищево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Саратовская область"/>
              </a:rPr>
              <a:t>Саратовской области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1932 год"/>
              </a:rPr>
              <a:t>1932 года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проживал в  городе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Баку"/>
              </a:rPr>
              <a:t>Баку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Окончил 10 классов в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1936 год"/>
              </a:rPr>
              <a:t>1936 году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педагогическое училище в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1937 год"/>
              </a:rPr>
              <a:t>1937 году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курс учительского института в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tooltip="1939 год"/>
              </a:rPr>
              <a:t>1939 году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Работал учителем средней школы № 78 в посёлке 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 tooltip="Сабунчи"/>
              </a:rPr>
              <a:t>Сабунчи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(в черте города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Баку"/>
              </a:rPr>
              <a:t>Баку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 tooltip="Красная Армия"/>
              </a:rPr>
              <a:t>Красной Армии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 декабря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tooltip="1939 год"/>
              </a:rPr>
              <a:t>1939 года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 tooltip="1943 год"/>
              </a:rPr>
              <a:t>1943 году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окончил военную авиационную школу пилотов-штурмовиков в городе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 tooltip="Пермь"/>
              </a:rPr>
              <a:t>Пермь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 фронтах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7" tooltip="Великая Отечественная война"/>
              </a:rPr>
              <a:t>Великой Отечественной войны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 июня 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 tooltip="1943 год"/>
              </a:rPr>
              <a:t>1943 года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97152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41514"/>
      </p:ext>
    </p:extLst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Прямоугольник 1"/>
          <p:cNvSpPr>
            <a:spLocks noChangeArrowheads="1"/>
          </p:cNvSpPr>
          <p:nvPr/>
        </p:nvSpPr>
        <p:spPr bwMode="auto">
          <a:xfrm>
            <a:off x="2555875" y="404813"/>
            <a:ext cx="4802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Богомолов Николай Тимофеевич</a:t>
            </a:r>
          </a:p>
        </p:txBody>
      </p:sp>
      <p:pic>
        <p:nvPicPr>
          <p:cNvPr id="1026" name="Picture 2" descr="Bogomolov B.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28" y="1088642"/>
            <a:ext cx="3689666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8" name="Прямоугольник 2"/>
          <p:cNvSpPr>
            <a:spLocks noChangeArrowheads="1"/>
          </p:cNvSpPr>
          <p:nvPr/>
        </p:nvSpPr>
        <p:spPr bwMode="auto">
          <a:xfrm>
            <a:off x="179388" y="1268413"/>
            <a:ext cx="482441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10 августа 1923 года в деревне Оленевка (ныне часть села Васильевка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Ртищевский район Саратовской области"/>
              </a:rPr>
              <a:t>Ртищевского района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в семье крестьянина. В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Красная Армия"/>
              </a:rPr>
              <a:t>Красной Армии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 февраля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942 год"/>
              </a:rPr>
              <a:t>1942 года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Герой Советского Союза, звание присвоено  в 1945 году. Трижды тяжело ранен. Принимал участие в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Сталинградская битва"/>
              </a:rPr>
              <a:t>Сталинградской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Курская битва"/>
              </a:rPr>
              <a:t>Курской битвах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освобождении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Белоруссия"/>
              </a:rPr>
              <a:t>Белоруссии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Польша"/>
              </a:rPr>
              <a:t>Польши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окончания войны вернулся в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Макаровский район Саратовской области"/>
              </a:rPr>
              <a:t>Макаровский район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(ныне часть Ртищевского района). В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1947 год"/>
              </a:rPr>
              <a:t>1947 году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был избран председателем Северского сельсовета. При его участии в Северке построена средняя школа. Избирался депутатом областного Совета депутатов трудящихся, работал заместителем председателя колхоза «Рассвет» (Северка). Похоронен в селе Северка  Ртищевского района.</a:t>
            </a:r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19" y="4765675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Прямоугольник 1"/>
          <p:cNvSpPr>
            <a:spLocks noChangeArrowheads="1"/>
          </p:cNvSpPr>
          <p:nvPr/>
        </p:nvSpPr>
        <p:spPr bwMode="auto">
          <a:xfrm>
            <a:off x="2843213" y="404813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Букоткин Ефим Егорович</a:t>
            </a:r>
          </a:p>
        </p:txBody>
      </p:sp>
      <p:pic>
        <p:nvPicPr>
          <p:cNvPr id="2050" name="Picture 2" descr="Букоткин Е.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46132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2" name="Прямоугольник 2"/>
          <p:cNvSpPr>
            <a:spLocks noChangeArrowheads="1"/>
          </p:cNvSpPr>
          <p:nvPr/>
        </p:nvSpPr>
        <p:spPr bwMode="auto">
          <a:xfrm>
            <a:off x="323850" y="1341438"/>
            <a:ext cx="49688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деревне Полухино, в семье крестьянина.  В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1935 год"/>
              </a:rPr>
              <a:t>1935 году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переехал в город  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Ртищево"/>
              </a:rPr>
              <a:t>Ртищево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предвоенные годы работал ветеринарным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Фельдшер"/>
              </a:rPr>
              <a:t>фельдшером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 пункте промывки вагонов Ртищевского 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Железнодорожный узел"/>
              </a:rPr>
              <a:t>железнодорожного узла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Великая Отечественная война"/>
              </a:rPr>
              <a:t>Великой Отечественной войны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 февраля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1942 год"/>
              </a:rPr>
              <a:t>1942 года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до 26 апреля 1945 года сражался с немецко-фашистскими  захватчиками на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Брянский фронт"/>
              </a:rPr>
              <a:t>Брянском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Воронежский фронт"/>
              </a:rPr>
              <a:t>Воронежском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Первый Украинский фронт"/>
              </a:rPr>
              <a:t>Первом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tooltip="2-й Украинский фронт"/>
              </a:rPr>
              <a:t>ВторомУкраинских фронтах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Принимал участие в 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 tooltip="Острогожско-Россошанская операция"/>
              </a:rPr>
              <a:t>Острогожско-Россошанской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 tooltip="Воронежско-Касторненская операция (1943)"/>
              </a:rPr>
              <a:t>Воронежско-Касторненской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наступательных операциях,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 tooltip="Курская битва"/>
              </a:rPr>
              <a:t>Курской битве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освобождении 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 tooltip="Украина"/>
              </a:rPr>
              <a:t>Украины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7" tooltip="Румыния"/>
              </a:rPr>
              <a:t>Румынии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8" tooltip="Чехословакия"/>
              </a:rPr>
              <a:t>Чехословакии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.15 мая 1946 года посмертно присвоено звание Героя Советского Союза. Погиб в Чехословакии  15 мая в 1945 году.</a:t>
            </a:r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78" y="4805486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Прямоугольник 1"/>
          <p:cNvSpPr>
            <a:spLocks noChangeArrowheads="1"/>
          </p:cNvSpPr>
          <p:nvPr/>
        </p:nvSpPr>
        <p:spPr bwMode="auto">
          <a:xfrm>
            <a:off x="2843213" y="333375"/>
            <a:ext cx="421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Гордеев Владимир Петрович</a:t>
            </a:r>
            <a:endParaRPr lang="ru-RU" alt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ортрет В.  П.  Гордеева (художник Н. А. Фёдоров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36369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6" name="Прямоугольник 2"/>
          <p:cNvSpPr>
            <a:spLocks noChangeArrowheads="1"/>
          </p:cNvSpPr>
          <p:nvPr/>
        </p:nvSpPr>
        <p:spPr bwMode="auto">
          <a:xfrm>
            <a:off x="1187450" y="1557338"/>
            <a:ext cx="394176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1917 году в село Урусово.                                                                  Во время Великой Отечественной войны В. П. Гордеев сражался с немецко-фашистскими захватчиками в составе Пинской военной флотилии на 3-м Украинском, 1-м Прибалтийском и 3-м Белорусском фронтах. При освобождении Украины, Крыма, разгроме врага на территории Восточной Пруссии. Был пять раз тяжело ранен. Звание героя Советского Союза присвоено 29 июня 1945 года за героизм , проявленный при захвате вражеского бункера. Похоронен на родине.</a:t>
            </a:r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25" y="4725144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Прямоугольник 1"/>
          <p:cNvSpPr>
            <a:spLocks noChangeArrowheads="1"/>
          </p:cNvSpPr>
          <p:nvPr/>
        </p:nvSpPr>
        <p:spPr bwMode="auto">
          <a:xfrm>
            <a:off x="2771775" y="333375"/>
            <a:ext cx="397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Гусев Василий Васильевич</a:t>
            </a:r>
          </a:p>
        </p:txBody>
      </p:sp>
      <p:pic>
        <p:nvPicPr>
          <p:cNvPr id="260099" name="Picture 2" descr="ГУСЕВ ВАСИЛИЙ ВАСИЛ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0" name="Прямоугольник 2"/>
          <p:cNvSpPr>
            <a:spLocks noChangeArrowheads="1"/>
          </p:cNvSpPr>
          <p:nvPr/>
        </p:nvSpPr>
        <p:spPr bwMode="auto">
          <a:xfrm>
            <a:off x="250825" y="1196975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Василий Васильевич родился в 1925 году в селе Подгоренка Саратовской области. В 1935 году семья Гусевых переехала в совхоз «Пахта-Арал» (ныне Узбекской ССР). Война застала Василия за рулем трактора. В феврале 1943 года он был призван в ряды Красной Армии и сражался в составе 69-й механизированной бригады, пулеметчик мотострелкового батальона.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ноября 1943 года В. Гусеву в возрасте 18 лет было присвоено звание Героя Советского Союза. После войны жил и работал в г. Навои.</a:t>
            </a:r>
          </a:p>
          <a:p>
            <a:pPr eaLnBrk="1" hangingPunct="1"/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40" y="4699793"/>
            <a:ext cx="18954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1025</TotalTime>
  <Words>617</Words>
  <Application>Microsoft Office PowerPoint</Application>
  <PresentationFormat>Экран (4:3)</PresentationFormat>
  <Paragraphs>68</Paragraphs>
  <Slides>22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22</vt:i4>
      </vt:variant>
    </vt:vector>
  </HeadingPairs>
  <TitlesOfParts>
    <vt:vector size="40" baseType="lpstr">
      <vt:lpstr>2_Тема Office</vt:lpstr>
      <vt:lpstr>8_Тема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21_Тема Office</vt:lpstr>
      <vt:lpstr>22_Тема Office</vt:lpstr>
      <vt:lpstr>24_Тема Office</vt:lpstr>
      <vt:lpstr>25_Тема Office</vt:lpstr>
      <vt:lpstr>27_Тема Office</vt:lpstr>
      <vt:lpstr>Тема Office</vt:lpstr>
      <vt:lpstr>Презентация PowerPoint</vt:lpstr>
      <vt:lpstr>Презентация PowerPoint</vt:lpstr>
      <vt:lpstr>ГЕРОИ – НАШИ ЗЕМЛЯКИ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литературы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«Этих дней не смолкнет слава»</dc:title>
  <dc:creator>Ирина</dc:creator>
  <cp:lastModifiedBy>user</cp:lastModifiedBy>
  <cp:revision>50</cp:revision>
  <dcterms:created xsi:type="dcterms:W3CDTF">2010-01-30T10:23:14Z</dcterms:created>
  <dcterms:modified xsi:type="dcterms:W3CDTF">2015-06-14T13:16:07Z</dcterms:modified>
</cp:coreProperties>
</file>