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3264-F95A-44A9-9510-224EB1C770D3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DA1B-C569-45F5-A1B0-2568B43B4D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3264-F95A-44A9-9510-224EB1C770D3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DA1B-C569-45F5-A1B0-2568B43B4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3264-F95A-44A9-9510-224EB1C770D3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DA1B-C569-45F5-A1B0-2568B43B4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3264-F95A-44A9-9510-224EB1C770D3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DA1B-C569-45F5-A1B0-2568B43B4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3264-F95A-44A9-9510-224EB1C770D3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807DA1B-C569-45F5-A1B0-2568B43B4D9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3264-F95A-44A9-9510-224EB1C770D3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DA1B-C569-45F5-A1B0-2568B43B4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3264-F95A-44A9-9510-224EB1C770D3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DA1B-C569-45F5-A1B0-2568B43B4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3264-F95A-44A9-9510-224EB1C770D3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DA1B-C569-45F5-A1B0-2568B43B4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3264-F95A-44A9-9510-224EB1C770D3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DA1B-C569-45F5-A1B0-2568B43B4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3264-F95A-44A9-9510-224EB1C770D3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DA1B-C569-45F5-A1B0-2568B43B4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3264-F95A-44A9-9510-224EB1C770D3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DA1B-C569-45F5-A1B0-2568B43B4D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873264-F95A-44A9-9510-224EB1C770D3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07DA1B-C569-45F5-A1B0-2568B43B4D9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Мы учимся играя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77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Каждый ребёнок рад посещать </a:t>
            </a:r>
            <a:endParaRPr lang="ru-RU" dirty="0" smtClean="0"/>
          </a:p>
          <a:p>
            <a:r>
              <a:rPr lang="ru-RU" dirty="0" smtClean="0"/>
              <a:t>Свой любимый детский сад.  </a:t>
            </a:r>
          </a:p>
          <a:p>
            <a:r>
              <a:rPr lang="ru-RU" dirty="0"/>
              <a:t> Можно </a:t>
            </a:r>
            <a:r>
              <a:rPr lang="ru-RU" dirty="0" smtClean="0"/>
              <a:t>тут пошалить и поиграть</a:t>
            </a:r>
          </a:p>
          <a:p>
            <a:r>
              <a:rPr lang="ru-RU" dirty="0" smtClean="0"/>
              <a:t>Что-то новое узнать.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22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579177" cy="343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03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772817"/>
            <a:ext cx="4824535" cy="361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06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:checker/>
      </p:transition>
    </mc:Choice>
    <mc:Fallback>
      <p:transition spd="slow" advClick="0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651185" cy="348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82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14:doors dir="ver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507169" cy="338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29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:blinds dir="vert"/>
      </p:transition>
    </mc:Choice>
    <mc:Fallback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</TotalTime>
  <Words>23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Мы учимся играя.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учимся играя.</dc:title>
  <dc:creator>Женёк</dc:creator>
  <cp:lastModifiedBy>Женёк</cp:lastModifiedBy>
  <cp:revision>3</cp:revision>
  <dcterms:created xsi:type="dcterms:W3CDTF">2015-06-14T15:29:45Z</dcterms:created>
  <dcterms:modified xsi:type="dcterms:W3CDTF">2015-06-14T15:59:39Z</dcterms:modified>
</cp:coreProperties>
</file>