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57" autoAdjust="0"/>
  </p:normalViewPr>
  <p:slideViewPr>
    <p:cSldViewPr>
      <p:cViewPr>
        <p:scale>
          <a:sx n="46" d="100"/>
          <a:sy n="46" d="100"/>
        </p:scale>
        <p:origin x="-120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F44A-07D7-4D0C-8DA7-FB3E76F0FCD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6D96-CCBD-4D28-8E99-CD42F966423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9FB9-2875-42EC-9341-EC8D77A7BDC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06A9-C13E-488E-A7FE-A363BF4EC29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4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E15D-38E5-4579-8DB8-E3AC66F0AA5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4A88-42F4-4104-ABBB-93E5CEA9BAB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59B1-A4E0-4308-A8D2-890F39222CF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A7F7-72D8-48E3-A6D9-109CAC54F59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6EFA-7385-4CB9-ACCD-3A299A3DA9D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279D-95C8-4375-B073-540A3BB0BCD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A8B1-4D57-4199-8160-6222E72DBE7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103D0F-1227-42A4-91CF-BA133B8DDD8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Родительское собрание во второй младшей группе на тему: «Воспитание у детей младшего дошкольного возраста навыков  в самообслуживании»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" y="241300"/>
            <a:ext cx="9144000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примеры из жизни:</a:t>
            </a:r>
          </a:p>
          <a:p>
            <a:pPr>
              <a:defRPr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1.Трехлетний Ваня с усердием надевает колготы. Трудное занятие для малыша. После долгих усилий колготы почти надеты , но… наизнанку. Мать прекращает как она говорит “эту бесцельную возню”, быстрым движением с раздражением стягивает с ребёнка колготы и натягивает их сама. Малыш начинает кричать: ”Сам! Я сам!”. Мать строго говорит: ”Сиди спокойно! Не умеешь, а кричишь ”сам”.</a:t>
            </a:r>
          </a:p>
          <a:p>
            <a:pPr algn="ctr">
              <a:defRPr/>
            </a:pPr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ли поступила мама?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Каковы последствия такого поведения мамы?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Бывали ли подобные ситуации у вас?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выходили из них?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лучше вести себя в таких ситуациях?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75"/>
            <a:ext cx="9144000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Другая ситуация. Кате 3,5 года, она  категорически отказывается сама одеваться. Аргументирует свой протест тем, что она еще маленькая.</a:t>
            </a:r>
          </a:p>
          <a:p>
            <a:pPr algn="ctr">
              <a:defRPr/>
            </a:pPr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так происходит?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Посоветуйте, как быть родителям в сложившейся ситуации.</a:t>
            </a: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68288"/>
            <a:ext cx="9144001" cy="260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57163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Ведущим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видом деятельности в дошкольном возрасте является игра, наша с вами задача именно через игру научить детей самообслуживанию. Большое значение по формированию этих навыков является чтение и обыгрывание литературных произведений,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теме.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32189"/>
            <a:ext cx="2270125" cy="31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89339"/>
            <a:ext cx="2971800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28575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такой вид труда, как самообслуживание, ребёнок впервые устанавливает отношения с окружающими людьми, осознаёт свои обязанности. Становится более уверенным в своих силах, воспитывается такая черта как самостоятельность. Постоянство требований обеспечивает прочность навыков, повышает работоспособность, выносливость организма. Развивает ловкость, координацию движений, доставляет эстетическое удовлетворение.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12968" cy="2564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63" y="-14288"/>
            <a:ext cx="9144001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происходит формирование навыков самообслуживания?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 с прямого показа действия с объяснением. Затем взрослый выполняет действия вместе с детьми.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1"/>
            <a:ext cx="8964613" cy="25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325362"/>
            <a:ext cx="8785100" cy="253263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Обучая детей мыть руки, взрослый заворачивает рукава своей одежды, намыливает руки, трет их, смывает мыло, вытирает руки и только после этого побуждает детей повторить все операции в той же последовательности</a:t>
            </a:r>
            <a:r>
              <a:rPr lang="ru-RU"/>
              <a:t>. 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" y="3506233"/>
            <a:ext cx="2681175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61" y="3506230"/>
            <a:ext cx="2515659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40125"/>
            <a:ext cx="2494578" cy="328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675456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пользоваться туалетом проходит под присмотром взрослого (снимает нижнее бельё, штанишки, садится на унитаз, надевает нижнее бельё и  штанишки сам). Так же необходимо учить ребёнка самостоятельно пользоваться туалетной бумагой.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01008"/>
            <a:ext cx="3312367" cy="31409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7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должен  пользоваться как минимум ложкой (к концу 4-го года жизни вилкой), правильно держать её в руках. Справиться с ложкой – нужное умение, можно сказать – жизненно важное.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0682"/>
            <a:ext cx="5184576" cy="377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65175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Одевание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важный процесс в воспитании. Ребенок учится трудиться, аккуратности, опрятности, узнает названия предметов одежды, развивается моторика рук, закрепляется название частей тела,  цвета, учится соотносить одежду с изменениями погоды.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3815408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6" y="3314119"/>
            <a:ext cx="4283968" cy="335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3" y="0"/>
            <a:ext cx="9126537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и обувь должны быть удобными, эстетичными и практичными.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846263"/>
            <a:ext cx="30384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46213"/>
            <a:ext cx="20891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72000"/>
            <a:ext cx="21621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446213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619625"/>
            <a:ext cx="26574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20650" y="28575"/>
            <a:ext cx="884396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к собранию: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Оформление группы.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•	Оформление стенгазеты : «Я  умею сам !!!»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(Включает в себя фотоматериалы с изображением детей в процессе выполнения различных действий по  самообслуживанию : одевание, раздевание, мытье рук, прием пищи.)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Оформление книжной выставки по теме собрания.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Изготовление объявления о родительском собрании в уголок информации.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Изготовление индивидуальных приглашений для родителей.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Изготовление анкет для родителей на тему: «Навыки самообслуживания у детей младшего возраста».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Изготовление красочных памяток для родителей на тему: «Развитие навыков самообслуживания». 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Изготовление с детьми «конфет».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Оформление листа формата А3 для пожеланий родителей.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желательна обувь не на шнурках, а на липучке;</a:t>
            </a:r>
          </a:p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перчатки, а варежки;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7538"/>
            <a:ext cx="26193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9763"/>
            <a:ext cx="37449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081463"/>
            <a:ext cx="3392488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186238"/>
            <a:ext cx="31162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938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нижнее белье ребенка ежедневно должны быть чистыми и опрятными;</a:t>
            </a:r>
          </a:p>
          <a:p>
            <a:pPr eaLnBrk="1" hangingPunct="1"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шкафчике ребенка всегда должна быть сменная одежда и нижнее белье; </a:t>
            </a:r>
          </a:p>
          <a:p>
            <a:pPr eaLnBrk="1" hangingPunct="1"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должна соответствовать размеру ребенка. 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324975" cy="26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700" y="0"/>
            <a:ext cx="623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игр.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1038"/>
            <a:ext cx="3551237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84225"/>
            <a:ext cx="428148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17913"/>
            <a:ext cx="36385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452688"/>
            <a:ext cx="4179888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163" y="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«Клубок умений и навыков» </a:t>
            </a:r>
          </a:p>
          <a:p>
            <a:pPr algn="ctr" eaLnBrk="1" hangingPunct="1"/>
            <a:endParaRPr lang="ru-RU" sz="4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 предложение: «Мой ребёнок умеет или делает …»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18783" r="6630" b="7103"/>
          <a:stretch/>
        </p:blipFill>
        <p:spPr>
          <a:xfrm>
            <a:off x="1349166" y="2996952"/>
            <a:ext cx="6504709" cy="33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4763" y="0"/>
            <a:ext cx="914400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«Острое блюдо»</a:t>
            </a:r>
          </a:p>
          <a:p>
            <a:pPr algn="ctr" eaLnBrk="1" hangingPunct="1"/>
            <a:endParaRPr lang="ru-RU" sz="4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225" y="661988"/>
            <a:ext cx="91392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1.Марину  забирает бабушка, которая очень любит помогать. Даже если Марина сама одевается,  бабушка так и рвется ей помочь. В результате ребенок стал бегать за помощью по поводу каждой мелочи в одежде.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" y="2232025"/>
            <a:ext cx="91392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2.Андрюше 2 года 10 месяцев, он умеет мыть руки, вытираться полотенцем – делает это с удовольствием, используя при этом стишки и потешки. С одеванием возникают проблемы – как его заинтересовать?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225" y="3783013"/>
            <a:ext cx="913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На улице похолодало, стали одевать теплую одежду и начались капризы – колготки не одену, штаны не хочу и т.п. Когда одеваю сама – успокаивается. Что произошло?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983163"/>
            <a:ext cx="91614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Собиралась с дочкой на улицу. Дала ей одежду. А сама пошла на кухню. Через 15 минут вернулась – она не только не оделась, но и все вещи перепутала. В саду одевается сама. Почему так получилось?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620713"/>
            <a:ext cx="9144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“Из всех творений самое прекрасное - получивший прекрасное воспитание человек.” </a:t>
            </a:r>
          </a:p>
          <a:p>
            <a:pPr algn="r" eaLnBrk="1" hangingPunct="1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(Эпиктет – античный философ)</a:t>
            </a: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35550"/>
            <a:ext cx="44656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15888"/>
            <a:ext cx="44656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8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родительского собрания: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Повысить педагогическую компетентность родителей в вопросах воспитания у детей младшего возраста самостоятельности в самообслуживании. 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Сформировать у родителей представления о значении самообслуживания в воспитании детей их роли в процессе воспитания самостоятельности. 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Познакомить родителей с навыками самообслуживания для детей младшего возраста.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Дать рекомендации родителям по этой теме.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Формирование у детей и родителей привычки к здоровому образу жизни.</a:t>
            </a:r>
          </a:p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Развивать у родителей умение работать в группе, сообща, не боятся высказываться по теме собрания.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-7938" y="1773238"/>
            <a:ext cx="9144001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“Воспитание имеет целью сделать человека самостоятельным существом, т.е. существом со свободной волей”.</a:t>
            </a:r>
          </a:p>
          <a:p>
            <a:pPr algn="ctr" eaLnBrk="1" hangingPunct="1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(Гегель – немецкий философ)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6688"/>
            <a:ext cx="59039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43475"/>
            <a:ext cx="61928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3813" y="414338"/>
            <a:ext cx="9167813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расскажем как привить ребёнку навыки самостоятельности в самообслуживании. Но что такое самостоятельность и самообслуживание?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2942278"/>
            <a:ext cx="6700838" cy="320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31775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36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ценное и очень нужное качество. Воспитывать его необходимо с раннего детства. Дети очень активны и часто стремятся выполнять действия самостоятельно. И нам, взрослым, важно поддерживать детей в этом.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8964487" cy="30243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помощь Вам, уважаемые родители, </a:t>
            </a:r>
          </a:p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мы – педагоги, ваши воспитатели. </a:t>
            </a:r>
          </a:p>
          <a:p>
            <a:pPr algn="ctr">
              <a:defRPr/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задачи это: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новые умения и навыки,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уже имеющиеся;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труду;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своими силами достигать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результата,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чувство удовлетворения от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проделанной работы, уверенность в том, что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постараться, то многое можно сделать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самому.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20955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детском саду дети участвуют в различных видах труда: самообслуживание, хозяйственно-бытовой, труд в природе, ручной труд. Мы подробнее остановимся на таком виде труда, как самообслуживание.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726782"/>
            <a:ext cx="2592288" cy="394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51468"/>
            <a:ext cx="4104456" cy="362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275" y="1412875"/>
            <a:ext cx="91138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труд, направленный на удовлетворение повседневных личных потребностей. Трудовое воспитание маленьких детей начинается с самообслуживания: умывание, снимание и надевание одежды в определённой последовательности, расстёгивание и застёгивание пуговиц, обуви, складывание одежды.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5" y="-171400"/>
            <a:ext cx="9102725" cy="256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1568</TotalTime>
  <Words>993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48</cp:revision>
  <dcterms:created xsi:type="dcterms:W3CDTF">2014-10-21T03:07:47Z</dcterms:created>
  <dcterms:modified xsi:type="dcterms:W3CDTF">2015-06-21T15:07:26Z</dcterms:modified>
</cp:coreProperties>
</file>