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3C8A4-B404-45DC-8914-CA7190000164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CE4E2-0D3F-46D0-BCEA-F31A57E965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CE4E2-0D3F-46D0-BCEA-F31A57E965E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://vikafedotova38.ucoz.ru/_ld/0/785613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03848" y="260648"/>
            <a:ext cx="4680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Выставка рисунков в ГИБДД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Тема: «Правило дорожного движения»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9712" y="836712"/>
            <a:ext cx="69847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Дата мероприятия: 28.11.2014г.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Провёл: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воспитатель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Ярмагомедова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Диана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Сайидова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Цель:</a:t>
            </a:r>
            <a:r>
              <a:rPr lang="ru-RU" sz="1400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Формировать знания о правилах дорожного движения.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Активизировать  работу по пропаганде Правил дорожного движения среди детей, а также их родителей. 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1760" y="1988840"/>
            <a:ext cx="410445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Краткое содержание: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63688" y="2276872"/>
            <a:ext cx="64807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Ребята вместе с родителями отразили тему безопасного поведения на дороге, показали себя в различных дорожных ситуациях и с помощью изобразительного творчества рассказали, как следует вести себя на дорогах. Они подошли к работам творчески, техника их выполнения была разнообразна: начиная с рисунка цветными карандашами и заканчивая макетами.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Users\Lavka86\Desktop\фото\IMG_20141128_1126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91360">
            <a:off x="1528993" y="3517882"/>
            <a:ext cx="3479263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Lavka86\Desktop\фото\IMG_20141128_11263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55716">
            <a:off x="5538543" y="3476091"/>
            <a:ext cx="3312368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108</Words>
  <Application>Microsoft Office PowerPoint</Application>
  <PresentationFormat>Экран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Lavka86</dc:creator>
  <cp:lastModifiedBy>Lavka86</cp:lastModifiedBy>
  <cp:revision>6</cp:revision>
  <dcterms:created xsi:type="dcterms:W3CDTF">2014-12-02T19:52:07Z</dcterms:created>
  <dcterms:modified xsi:type="dcterms:W3CDTF">2014-12-02T20:43:09Z</dcterms:modified>
</cp:coreProperties>
</file>