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35696" y="1916832"/>
            <a:ext cx="6912769" cy="283154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endParaRPr lang="ru-RU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Цель</a:t>
            </a:r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: </a:t>
            </a:r>
            <a:r>
              <a:rPr lang="ru-RU" sz="16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 Воспитывать уважение к самобытной культуре        	        коренных народов    	Ханты-Мансийского   	  	        автономного округа – </a:t>
            </a:r>
            <a:r>
              <a:rPr lang="ru-RU" sz="1600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Югра</a:t>
            </a:r>
            <a:r>
              <a:rPr lang="ru-RU" sz="16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(ХМАО).</a:t>
            </a:r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/>
            </a:r>
            <a:b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</a:br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Краткое содержание </a:t>
            </a:r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:</a:t>
            </a:r>
            <a:r>
              <a:rPr lang="ru-RU" sz="16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Ведущая встречает детей, рассказывает детям про праздник ,который мы отмечаем «День рождения </a:t>
            </a:r>
            <a:r>
              <a:rPr lang="ru-RU" sz="1600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Югры</a:t>
            </a:r>
            <a:r>
              <a:rPr lang="ru-RU" sz="16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».Просмотр презентации «</a:t>
            </a:r>
            <a:r>
              <a:rPr lang="ru-RU" sz="1600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Югра</a:t>
            </a:r>
            <a:r>
              <a:rPr lang="ru-RU" sz="16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».Дети рассказывают </a:t>
            </a:r>
            <a:r>
              <a:rPr lang="ru-RU" sz="1600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стихи.В</a:t>
            </a:r>
            <a:r>
              <a:rPr lang="ru-RU" sz="16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гости к ним приходит </a:t>
            </a:r>
            <a:r>
              <a:rPr lang="ru-RU" sz="1600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хазяюшка</a:t>
            </a:r>
            <a:r>
              <a:rPr lang="ru-RU" sz="16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тайги и рассказывает про легенды </a:t>
            </a:r>
            <a:r>
              <a:rPr lang="ru-RU" sz="1600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ХМАО,сопровождаемые</a:t>
            </a:r>
            <a:r>
              <a:rPr lang="ru-RU" sz="16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1600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призентацией,задаёт</a:t>
            </a:r>
            <a:r>
              <a:rPr lang="ru-RU" sz="16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детям </a:t>
            </a:r>
            <a:r>
              <a:rPr lang="ru-RU" sz="1600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загадки.В</a:t>
            </a:r>
            <a:r>
              <a:rPr lang="ru-RU" sz="16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конце девочки танцуют </a:t>
            </a:r>
            <a:r>
              <a:rPr lang="ru-RU" sz="1600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хантейский</a:t>
            </a:r>
            <a:r>
              <a:rPr lang="ru-RU" sz="16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танец.</a:t>
            </a:r>
          </a:p>
          <a:p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672" y="112474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Дата мероприятия:     10.12.2014г</a:t>
            </a: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7664" y="1556792"/>
            <a:ext cx="7128792" cy="86177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Провёл:  воспитатель </a:t>
            </a:r>
            <a:r>
              <a:rPr lang="ru-RU" sz="16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Ярмагомедова</a:t>
            </a:r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Д.С.</a:t>
            </a:r>
          </a:p>
          <a:p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Гусейнова М.Э, </a:t>
            </a:r>
            <a:r>
              <a:rPr lang="ru-RU" sz="16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Перминова</a:t>
            </a:r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О.И.,  Султанова Е.Б.</a:t>
            </a:r>
            <a:endParaRPr lang="ru-RU" sz="1600" b="1" dirty="0" smtClean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95123" y="188640"/>
            <a:ext cx="715375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День рождения </a:t>
            </a:r>
            <a:r>
              <a:rPr lang="ru-RU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Югры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 descr="C:\Users\Lavka86\Desktop\фото\IMG_66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1835696" cy="2852936"/>
          </a:xfrm>
          <a:prstGeom prst="rect">
            <a:avLst/>
          </a:prstGeom>
          <a:noFill/>
        </p:spPr>
      </p:pic>
      <p:pic>
        <p:nvPicPr>
          <p:cNvPr id="1027" name="Picture 3" descr="C:\Users\Lavka86\Desktop\фото\IMG_663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4581128"/>
            <a:ext cx="1656184" cy="2276872"/>
          </a:xfrm>
          <a:prstGeom prst="rect">
            <a:avLst/>
          </a:prstGeom>
          <a:noFill/>
        </p:spPr>
      </p:pic>
      <p:pic>
        <p:nvPicPr>
          <p:cNvPr id="1028" name="Picture 4" descr="C:\Users\Lavka86\Desktop\фото\IMG_663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005064"/>
            <a:ext cx="1835696" cy="2852936"/>
          </a:xfrm>
          <a:prstGeom prst="rect">
            <a:avLst/>
          </a:prstGeom>
          <a:noFill/>
        </p:spPr>
      </p:pic>
      <p:pic>
        <p:nvPicPr>
          <p:cNvPr id="1029" name="Picture 5" descr="C:\Users\Lavka86\Desktop\фото\IMG_663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4653136"/>
            <a:ext cx="1584176" cy="2204864"/>
          </a:xfrm>
          <a:prstGeom prst="rect">
            <a:avLst/>
          </a:prstGeom>
          <a:noFill/>
        </p:spPr>
      </p:pic>
      <p:pic>
        <p:nvPicPr>
          <p:cNvPr id="1030" name="Picture 6" descr="C:\Users\Lavka86\Desktop\фото\IMG_667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4653136"/>
            <a:ext cx="1440160" cy="2204864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7668344" y="17728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</p:txBody>
      </p:sp>
      <p:pic>
        <p:nvPicPr>
          <p:cNvPr id="1031" name="Picture 7" descr="C:\Users\Lavka86\Desktop\фото\IMG_666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80312" y="4653136"/>
            <a:ext cx="1763688" cy="2204864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0"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125</TotalTime>
  <Words>27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Lavka86</dc:creator>
  <cp:lastModifiedBy>Lavka86</cp:lastModifiedBy>
  <cp:revision>15</cp:revision>
  <dcterms:created xsi:type="dcterms:W3CDTF">2014-12-14T20:36:33Z</dcterms:created>
  <dcterms:modified xsi:type="dcterms:W3CDTF">2014-12-18T16:50:52Z</dcterms:modified>
</cp:coreProperties>
</file>