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8182004" cy="502517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Игра с геометрическими </a:t>
            </a: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фигурами</a:t>
            </a:r>
            <a:b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«Составь картинку»</a:t>
            </a:r>
            <a:endParaRPr lang="ru-RU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09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7672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Игра предназначена для детей дошкольного возраста.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Ее могут использовать в своей работе  воспитатели  детского сада и родители. 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Предложенное игровое пособие способствует знакомству и закреплению у детей цвета, формы, величины. Ребенок может научиться составлять из частей целое.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Изготовление данной игры не требует больших материальных затрат.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0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28670"/>
            <a:ext cx="84296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детей распознавать цвета и формы геометрических фигур;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-формировать начальные математические представления.</a:t>
            </a:r>
          </a:p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Развивающая: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-способствовать развитию мелкой моторики рук и творческому воображению.</a:t>
            </a:r>
          </a:p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Воспитательная: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-воспитывать усидчивость, интерес к игре.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24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08312"/>
          </a:xfrm>
        </p:spPr>
        <p:txBody>
          <a:bodyPr>
            <a:noAutofit/>
          </a:bodyPr>
          <a:lstStyle/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7" t="4772" r="8603" b="3692"/>
          <a:stretch/>
        </p:blipFill>
        <p:spPr>
          <a:xfrm>
            <a:off x="5796136" y="1844824"/>
            <a:ext cx="316835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Горизонтальный свиток 12"/>
          <p:cNvSpPr/>
          <p:nvPr/>
        </p:nvSpPr>
        <p:spPr>
          <a:xfrm>
            <a:off x="179512" y="692696"/>
            <a:ext cx="5400600" cy="6120680"/>
          </a:xfrm>
          <a:prstGeom prst="horizontalScroll">
            <a:avLst>
              <a:gd name="adj" fmla="val 9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Взрослый обращает внимание на геометрические фигуры и картинки с изображением корабля, зайца, бабочки, самолета, улитки, собачки,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машины, кошечки.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Ситуация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кукла Маша пришла к нам за помощью, она решила сходить в магазин за новыми игрушками,  чтобы не забыть, что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купить, она составила их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образ из геометрических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фигур,  но подул сильный ветер и фигуры смешались.</a:t>
            </a:r>
            <a:b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Помоги кукле Маше, собрать 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 игрушек, чтобы  справиться с этой задачей, она нарисовала их на карточках, которые лежат перед вами (тобой).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(ребенок выбирает карточку и собирает из геометрических фигур 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 соответствующей игрушки)</a:t>
            </a:r>
          </a:p>
          <a:p>
            <a:pPr algn="ctr"/>
            <a:r>
              <a:rPr lang="ru-RU" sz="1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Усложнение: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взрослый предлагает назвать цвет и форму фигур из которых ребенок составил картинку.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62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" y="4813321"/>
            <a:ext cx="2163763" cy="1616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6" y="4797152"/>
            <a:ext cx="2157413" cy="1616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82" y="4773953"/>
            <a:ext cx="2157413" cy="1622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0" t="6749" r="4993" b="6856"/>
          <a:stretch/>
        </p:blipFill>
        <p:spPr>
          <a:xfrm>
            <a:off x="69957" y="1856183"/>
            <a:ext cx="2160000" cy="1572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1" t="11097" r="5577" b="6541"/>
          <a:stretch/>
        </p:blipFill>
        <p:spPr>
          <a:xfrm>
            <a:off x="2412000" y="1914881"/>
            <a:ext cx="2160000" cy="1514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79" y="4798775"/>
            <a:ext cx="2160000" cy="16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78" t="5296" r="24914" b="1452"/>
          <a:stretch/>
        </p:blipFill>
        <p:spPr>
          <a:xfrm>
            <a:off x="5139741" y="1629000"/>
            <a:ext cx="1289647" cy="18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92" t="6749" r="22236"/>
          <a:stretch/>
        </p:blipFill>
        <p:spPr>
          <a:xfrm>
            <a:off x="7332084" y="1629000"/>
            <a:ext cx="1311882" cy="18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Стрелка вниз 6"/>
          <p:cNvSpPr/>
          <p:nvPr/>
        </p:nvSpPr>
        <p:spPr>
          <a:xfrm>
            <a:off x="801220" y="35936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227808" y="357187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500694" y="35936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745245" y="35936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26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6" y="4581128"/>
            <a:ext cx="2157413" cy="1616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87" y="4577952"/>
            <a:ext cx="2163763" cy="1622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17" y="4577952"/>
            <a:ext cx="2157413" cy="1616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80" y="4574778"/>
            <a:ext cx="2157413" cy="1622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3" t="10834" r="4643" b="6802"/>
          <a:stretch/>
        </p:blipFill>
        <p:spPr>
          <a:xfrm>
            <a:off x="2338522" y="1484784"/>
            <a:ext cx="2188510" cy="1734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28" t="15622" r="9202" b="6046"/>
          <a:stretch/>
        </p:blipFill>
        <p:spPr>
          <a:xfrm>
            <a:off x="6988830" y="1484784"/>
            <a:ext cx="2082363" cy="1734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4" t="7557" r="11633" b="12383"/>
          <a:stretch/>
        </p:blipFill>
        <p:spPr>
          <a:xfrm>
            <a:off x="4637517" y="1484784"/>
            <a:ext cx="2237282" cy="1734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5" t="7558"/>
          <a:stretch/>
        </p:blipFill>
        <p:spPr>
          <a:xfrm>
            <a:off x="107503" y="1484784"/>
            <a:ext cx="2157413" cy="1734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Стрелка вниз 8"/>
          <p:cNvSpPr/>
          <p:nvPr/>
        </p:nvSpPr>
        <p:spPr>
          <a:xfrm>
            <a:off x="943894" y="3408118"/>
            <a:ext cx="484632" cy="9482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21026" y="3429000"/>
            <a:ext cx="484632" cy="9273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488672" y="3429000"/>
            <a:ext cx="484632" cy="9273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812360" y="3408118"/>
            <a:ext cx="484632" cy="9273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57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123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Игра с геометрическими фигурами   «Составь картинку»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с геометрическими фигурами  «Составь картинку»</dc:title>
  <dc:creator>Владимир</dc:creator>
  <cp:lastModifiedBy>Admin</cp:lastModifiedBy>
  <cp:revision>21</cp:revision>
  <dcterms:created xsi:type="dcterms:W3CDTF">2014-12-08T18:32:31Z</dcterms:created>
  <dcterms:modified xsi:type="dcterms:W3CDTF">2014-12-22T11:45:17Z</dcterms:modified>
</cp:coreProperties>
</file>