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95" r:id="rId3"/>
    <p:sldId id="294" r:id="rId4"/>
    <p:sldId id="274" r:id="rId5"/>
    <p:sldId id="271" r:id="rId6"/>
    <p:sldId id="264" r:id="rId7"/>
    <p:sldId id="257" r:id="rId8"/>
    <p:sldId id="265" r:id="rId9"/>
    <p:sldId id="280" r:id="rId10"/>
    <p:sldId id="266" r:id="rId11"/>
    <p:sldId id="281" r:id="rId12"/>
    <p:sldId id="267" r:id="rId13"/>
    <p:sldId id="282" r:id="rId14"/>
    <p:sldId id="268" r:id="rId15"/>
    <p:sldId id="283" r:id="rId16"/>
    <p:sldId id="269" r:id="rId17"/>
    <p:sldId id="284" r:id="rId18"/>
    <p:sldId id="290" r:id="rId19"/>
    <p:sldId id="287" r:id="rId20"/>
    <p:sldId id="288" r:id="rId21"/>
    <p:sldId id="289" r:id="rId22"/>
    <p:sldId id="296" r:id="rId23"/>
    <p:sldId id="27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800000"/>
    <a:srgbClr val="CC0099"/>
    <a:srgbClr val="0033CC"/>
    <a:srgbClr val="006600"/>
    <a:srgbClr val="00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8AF7-3EA2-456F-ADC4-03DFDAE1F77C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20F3A-7BFA-49D0-8B55-F424B62AA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8AF7-3EA2-456F-ADC4-03DFDAE1F77C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20F3A-7BFA-49D0-8B55-F424B62AA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8AF7-3EA2-456F-ADC4-03DFDAE1F77C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20F3A-7BFA-49D0-8B55-F424B62AA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:\фоны и шаблоны\691208225665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7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2E732-76EF-486E-B786-06852EECC4A1}" type="datetimeFigureOut">
              <a:rPr lang="ru-RU"/>
              <a:pPr>
                <a:defRPr/>
              </a:pPr>
              <a:t>24.12.2014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4AE24-932E-4F07-B6E7-FF3D3B658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8AF7-3EA2-456F-ADC4-03DFDAE1F77C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20F3A-7BFA-49D0-8B55-F424B62AA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8AF7-3EA2-456F-ADC4-03DFDAE1F77C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20F3A-7BFA-49D0-8B55-F424B62AA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8AF7-3EA2-456F-ADC4-03DFDAE1F77C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20F3A-7BFA-49D0-8B55-F424B62AA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8AF7-3EA2-456F-ADC4-03DFDAE1F77C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20F3A-7BFA-49D0-8B55-F424B62AA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8AF7-3EA2-456F-ADC4-03DFDAE1F77C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20F3A-7BFA-49D0-8B55-F424B62AA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8AF7-3EA2-456F-ADC4-03DFDAE1F77C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20F3A-7BFA-49D0-8B55-F424B62AA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8AF7-3EA2-456F-ADC4-03DFDAE1F77C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20F3A-7BFA-49D0-8B55-F424B62AA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8AF7-3EA2-456F-ADC4-03DFDAE1F77C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20F3A-7BFA-49D0-8B55-F424B62AA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28AF7-3EA2-456F-ADC4-03DFDAE1F77C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20F3A-7BFA-49D0-8B55-F424B62AA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pull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3.jpe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83;&#1105;&#1085;&#1091;&#1096;&#1082;&#1072;\Desktop\shkolnii_kolokol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42996" y="476672"/>
            <a:ext cx="66933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Собери портфель</a:t>
            </a:r>
            <a:endParaRPr lang="ru-RU" sz="5400" b="1" i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Блок-схема: задержка 3"/>
          <p:cNvSpPr/>
          <p:nvPr/>
        </p:nvSpPr>
        <p:spPr>
          <a:xfrm>
            <a:off x="8172400" y="6021288"/>
            <a:ext cx="612648" cy="612648"/>
          </a:xfrm>
          <a:prstGeom prst="flowChartDela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Алёнушка\Desktop\0_cd1fa_68667641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7324456" cy="41016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052736"/>
            <a:ext cx="7632848" cy="4176464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Разноцветные сестрицы</a:t>
            </a:r>
            <a:br>
              <a:rPr lang="ru-RU" sz="4000" b="1" i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i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Засыхают без водицы.</a:t>
            </a:r>
            <a:br>
              <a:rPr lang="ru-RU" sz="4000" b="1" i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i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Дядя, длинный и худой, </a:t>
            </a:r>
            <a:br>
              <a:rPr lang="ru-RU" sz="4000" b="1" i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i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Носит воду бородой.</a:t>
            </a:r>
            <a:br>
              <a:rPr lang="ru-RU" sz="4000" b="1" i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i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А потом, чтоб не скучать начинают рисовать.</a:t>
            </a:r>
          </a:p>
        </p:txBody>
      </p:sp>
      <p:sp>
        <p:nvSpPr>
          <p:cNvPr id="5" name="Блок-схема: задержка 4"/>
          <p:cNvSpPr/>
          <p:nvPr/>
        </p:nvSpPr>
        <p:spPr>
          <a:xfrm>
            <a:off x="8172400" y="6021288"/>
            <a:ext cx="612648" cy="612648"/>
          </a:xfrm>
          <a:prstGeom prst="flowChartDela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задержка 9"/>
          <p:cNvSpPr/>
          <p:nvPr/>
        </p:nvSpPr>
        <p:spPr>
          <a:xfrm>
            <a:off x="1691680" y="5229200"/>
            <a:ext cx="612648" cy="612648"/>
          </a:xfrm>
          <a:prstGeom prst="flowChartDela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58" name="Picture 46" descr="первоклассники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4"/>
            <a:ext cx="2495600" cy="1867801"/>
          </a:xfrm>
          <a:prstGeom prst="rect">
            <a:avLst/>
          </a:prstGeom>
          <a:noFill/>
        </p:spPr>
      </p:pic>
      <p:sp>
        <p:nvSpPr>
          <p:cNvPr id="1049" name="WordArt 25"/>
          <p:cNvSpPr>
            <a:spLocks noChangeArrowheads="1" noChangeShapeType="1" noTextEdit="1"/>
          </p:cNvSpPr>
          <p:nvPr/>
        </p:nvSpPr>
        <p:spPr bwMode="auto">
          <a:xfrm rot="20271286">
            <a:off x="656340" y="878035"/>
            <a:ext cx="4586519" cy="24987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/>
            <a:endParaRPr lang="ru-RU" sz="4800" b="1" i="1" kern="10" spc="0" dirty="0">
              <a:ln w="9525">
                <a:solidFill>
                  <a:srgbClr val="C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3344" name="Picture 32" descr="Ruler clip art - vector clip art online, royalty free &amp; publ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0"/>
            <a:ext cx="2847975" cy="2132856"/>
          </a:xfrm>
          <a:prstGeom prst="rect">
            <a:avLst/>
          </a:prstGeom>
          <a:noFill/>
        </p:spPr>
      </p:pic>
      <p:pic>
        <p:nvPicPr>
          <p:cNvPr id="13346" name="Picture 34" descr="Картинка к слову &quot;Карандаши, Цветные карандаши, Набор&quot; - Сеть словесных ассоциаци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32656"/>
            <a:ext cx="2730896" cy="1850182"/>
          </a:xfrm>
          <a:prstGeom prst="rect">
            <a:avLst/>
          </a:prstGeom>
          <a:noFill/>
        </p:spPr>
      </p:pic>
      <p:pic>
        <p:nvPicPr>
          <p:cNvPr id="33" name="Рисунок 32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4625752"/>
            <a:ext cx="2843808" cy="2232248"/>
          </a:xfrm>
          <a:prstGeom prst="rect">
            <a:avLst/>
          </a:prstGeom>
        </p:spPr>
      </p:pic>
      <p:pic>
        <p:nvPicPr>
          <p:cNvPr id="37" name="Picture 10" descr="Мяч надувной Intex Дисней 58035 купить в интернет магазине GETSPORT с доставкой по всей Росси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2564904"/>
            <a:ext cx="2143043" cy="2041249"/>
          </a:xfrm>
          <a:prstGeom prst="rect">
            <a:avLst/>
          </a:prstGeom>
          <a:noFill/>
        </p:spPr>
      </p:pic>
      <p:pic>
        <p:nvPicPr>
          <p:cNvPr id="36" name="Picture 12" descr="картинки, школа, для детских презентаций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1484784"/>
            <a:ext cx="4544037" cy="4313163"/>
          </a:xfrm>
          <a:prstGeom prst="rect">
            <a:avLst/>
          </a:prstGeom>
          <a:noFill/>
        </p:spPr>
      </p:pic>
      <p:pic>
        <p:nvPicPr>
          <p:cNvPr id="38" name="Picture 26" descr="Картинки. прозрачный фон. машинк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5013176"/>
            <a:ext cx="2088232" cy="20020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3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5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33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4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33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4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0.2908 -0.2879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-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484784"/>
            <a:ext cx="7632848" cy="4032448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Я люблю прямоту</a:t>
            </a:r>
            <a:br>
              <a:rPr lang="ru-RU" sz="4000" b="1" i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i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и сама прямая.</a:t>
            </a:r>
            <a:br>
              <a:rPr lang="ru-RU" sz="4000" b="1" i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i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Сделать ровную черту -</a:t>
            </a:r>
            <a:br>
              <a:rPr lang="ru-RU" sz="4000" b="1" i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i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Всем я помогаю.</a:t>
            </a:r>
            <a:endParaRPr lang="ru-RU" sz="4000" b="1" i="1" u="sng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Блок-схема: задержка 4"/>
          <p:cNvSpPr/>
          <p:nvPr/>
        </p:nvSpPr>
        <p:spPr>
          <a:xfrm>
            <a:off x="8172400" y="6021288"/>
            <a:ext cx="612648" cy="612648"/>
          </a:xfrm>
          <a:prstGeom prst="flowChartDela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задержка 8"/>
          <p:cNvSpPr/>
          <p:nvPr/>
        </p:nvSpPr>
        <p:spPr>
          <a:xfrm>
            <a:off x="5220072" y="1124744"/>
            <a:ext cx="612648" cy="612648"/>
          </a:xfrm>
          <a:prstGeom prst="flowChartDela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58" name="Picture 46" descr="первоклассники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4"/>
            <a:ext cx="2495600" cy="1867801"/>
          </a:xfrm>
          <a:prstGeom prst="rect">
            <a:avLst/>
          </a:prstGeom>
          <a:noFill/>
        </p:spPr>
      </p:pic>
      <p:sp>
        <p:nvSpPr>
          <p:cNvPr id="1049" name="WordArt 25"/>
          <p:cNvSpPr>
            <a:spLocks noChangeArrowheads="1" noChangeShapeType="1" noTextEdit="1"/>
          </p:cNvSpPr>
          <p:nvPr/>
        </p:nvSpPr>
        <p:spPr bwMode="auto">
          <a:xfrm rot="20271286">
            <a:off x="656340" y="878035"/>
            <a:ext cx="4586519" cy="24987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/>
            <a:endParaRPr lang="ru-RU" sz="4800" b="1" i="1" kern="10" spc="0" dirty="0">
              <a:ln w="9525">
                <a:solidFill>
                  <a:srgbClr val="C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3344" name="Picture 32" descr="Ruler clip art - vector clip art online, royalty free &amp; publ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9112" y="0"/>
            <a:ext cx="3344720" cy="2204864"/>
          </a:xfrm>
          <a:prstGeom prst="rect">
            <a:avLst/>
          </a:prstGeom>
          <a:noFill/>
        </p:spPr>
      </p:pic>
      <p:pic>
        <p:nvPicPr>
          <p:cNvPr id="13346" name="Picture 34" descr="Картинка к слову &quot;Карандаши, Цветные карандаши, Набор&quot; - Сеть словесных ассоциаци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32656"/>
            <a:ext cx="2730896" cy="1850182"/>
          </a:xfrm>
          <a:prstGeom prst="rect">
            <a:avLst/>
          </a:prstGeom>
          <a:noFill/>
        </p:spPr>
      </p:pic>
      <p:pic>
        <p:nvPicPr>
          <p:cNvPr id="37" name="Picture 10" descr="Мяч надувной Intex Дисней 58035 купить в интернет магазине GETSPORT с доставкой по всей Росси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2564904"/>
            <a:ext cx="2143043" cy="2041249"/>
          </a:xfrm>
          <a:prstGeom prst="rect">
            <a:avLst/>
          </a:prstGeom>
          <a:noFill/>
        </p:spPr>
      </p:pic>
      <p:pic>
        <p:nvPicPr>
          <p:cNvPr id="36" name="Picture 12" descr="картинки, школа, для детских презентаци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1484784"/>
            <a:ext cx="4544037" cy="4313163"/>
          </a:xfrm>
          <a:prstGeom prst="rect">
            <a:avLst/>
          </a:prstGeom>
          <a:noFill/>
        </p:spPr>
      </p:pic>
      <p:pic>
        <p:nvPicPr>
          <p:cNvPr id="38" name="Picture 26" descr="Картинки. прозрачный фон. машинк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5085184"/>
            <a:ext cx="2088232" cy="20020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3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4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33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5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35" dur="20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44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8496944" cy="4824536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Говорит она беззвучно,</a:t>
            </a:r>
            <a:br>
              <a:rPr lang="ru-RU" sz="4000" b="1" i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i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А понятно и не скучно.</a:t>
            </a:r>
            <a:br>
              <a:rPr lang="ru-RU" sz="4000" b="1" i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i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Ты беседуй чаще с ней –</a:t>
            </a:r>
            <a:br>
              <a:rPr lang="ru-RU" sz="4000" b="1" i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i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Станешь вчетверо умней.</a:t>
            </a:r>
            <a:endParaRPr lang="ru-RU" sz="4000" b="1" i="1" u="sng" dirty="0" smtClean="0">
              <a:solidFill>
                <a:srgbClr val="CC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Блок-схема: задержка 4"/>
          <p:cNvSpPr/>
          <p:nvPr/>
        </p:nvSpPr>
        <p:spPr>
          <a:xfrm>
            <a:off x="8172400" y="6021288"/>
            <a:ext cx="612648" cy="612648"/>
          </a:xfrm>
          <a:prstGeom prst="flowChartDela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задержка 7"/>
          <p:cNvSpPr/>
          <p:nvPr/>
        </p:nvSpPr>
        <p:spPr>
          <a:xfrm>
            <a:off x="1187624" y="2924944"/>
            <a:ext cx="612648" cy="612648"/>
          </a:xfrm>
          <a:prstGeom prst="flowChartDela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58" name="Picture 46" descr="первоклассники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4"/>
            <a:ext cx="2495600" cy="1867801"/>
          </a:xfrm>
          <a:prstGeom prst="rect">
            <a:avLst/>
          </a:prstGeom>
          <a:noFill/>
        </p:spPr>
      </p:pic>
      <p:sp>
        <p:nvSpPr>
          <p:cNvPr id="1049" name="WordArt 25"/>
          <p:cNvSpPr>
            <a:spLocks noChangeArrowheads="1" noChangeShapeType="1" noTextEdit="1"/>
          </p:cNvSpPr>
          <p:nvPr/>
        </p:nvSpPr>
        <p:spPr bwMode="auto">
          <a:xfrm rot="20271286">
            <a:off x="656340" y="878035"/>
            <a:ext cx="4586519" cy="24987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/>
            <a:endParaRPr lang="ru-RU" sz="4800" b="1" i="1" kern="10" spc="0" dirty="0">
              <a:ln w="9525">
                <a:solidFill>
                  <a:srgbClr val="C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3346" name="Picture 34" descr="Картинка к слову &quot;Карандаши, Цветные карандаши, Набор&quot; - Сеть словесных ассоциац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32656"/>
            <a:ext cx="2730896" cy="1850182"/>
          </a:xfrm>
          <a:prstGeom prst="rect">
            <a:avLst/>
          </a:prstGeom>
          <a:noFill/>
        </p:spPr>
      </p:pic>
      <p:pic>
        <p:nvPicPr>
          <p:cNvPr id="37" name="Picture 10" descr="Мяч надувной Intex Дисней 58035 купить в интернет магазине GETSPORT с доставкой по всей Росс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2564904"/>
            <a:ext cx="2143043" cy="2041249"/>
          </a:xfrm>
          <a:prstGeom prst="rect">
            <a:avLst/>
          </a:prstGeom>
          <a:noFill/>
        </p:spPr>
      </p:pic>
      <p:pic>
        <p:nvPicPr>
          <p:cNvPr id="36" name="Picture 12" descr="картинки, школа, для детских презентаци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1484784"/>
            <a:ext cx="4544037" cy="4313163"/>
          </a:xfrm>
          <a:prstGeom prst="rect">
            <a:avLst/>
          </a:prstGeom>
          <a:noFill/>
        </p:spPr>
      </p:pic>
      <p:pic>
        <p:nvPicPr>
          <p:cNvPr id="38" name="Picture 26" descr="Картинки. прозрачный фон. машинк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5013176"/>
            <a:ext cx="2088232" cy="20020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3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4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0.31632 0.0212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3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5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7056" y="1484784"/>
            <a:ext cx="8496944" cy="4464496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rgbClr val="663300"/>
                </a:solidFill>
              </a:rPr>
              <a:t>Любим нос везде совать, </a:t>
            </a:r>
            <a:endParaRPr lang="ru-RU" sz="4400" dirty="0" smtClean="0">
              <a:solidFill>
                <a:srgbClr val="663300"/>
              </a:solidFill>
            </a:endParaRPr>
          </a:p>
          <a:p>
            <a:r>
              <a:rPr lang="ru-RU" sz="4400" b="1" i="1" dirty="0" smtClean="0">
                <a:solidFill>
                  <a:srgbClr val="663300"/>
                </a:solidFill>
              </a:rPr>
              <a:t>И чертить и рисовать.</a:t>
            </a:r>
            <a:br>
              <a:rPr lang="ru-RU" sz="4400" b="1" i="1" dirty="0" smtClean="0">
                <a:solidFill>
                  <a:srgbClr val="663300"/>
                </a:solidFill>
              </a:rPr>
            </a:br>
            <a:r>
              <a:rPr lang="ru-RU" sz="4400" b="1" i="1" dirty="0" smtClean="0">
                <a:solidFill>
                  <a:srgbClr val="663300"/>
                </a:solidFill>
              </a:rPr>
              <a:t>Всё раскрашиваем сами -</a:t>
            </a:r>
            <a:br>
              <a:rPr lang="ru-RU" sz="4400" b="1" i="1" dirty="0" smtClean="0">
                <a:solidFill>
                  <a:srgbClr val="663300"/>
                </a:solidFill>
              </a:rPr>
            </a:br>
            <a:r>
              <a:rPr lang="ru-RU" sz="4400" b="1" i="1" dirty="0" smtClean="0">
                <a:solidFill>
                  <a:srgbClr val="663300"/>
                </a:solidFill>
              </a:rPr>
              <a:t>Разноцветными носами.</a:t>
            </a:r>
            <a:r>
              <a:rPr lang="ru-RU" sz="4400" b="1" i="1" u="sng" dirty="0" smtClean="0">
                <a:solidFill>
                  <a:srgbClr val="663300"/>
                </a:solidFill>
              </a:rPr>
              <a:t> </a:t>
            </a:r>
            <a:endParaRPr lang="ru-RU" sz="4400" dirty="0" smtClean="0">
              <a:solidFill>
                <a:srgbClr val="663300"/>
              </a:solidFill>
            </a:endParaRPr>
          </a:p>
          <a:p>
            <a:endParaRPr lang="ru-RU" sz="4000" b="1" i="1" u="sng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Блок-схема: задержка 4"/>
          <p:cNvSpPr/>
          <p:nvPr/>
        </p:nvSpPr>
        <p:spPr>
          <a:xfrm>
            <a:off x="8172400" y="6021288"/>
            <a:ext cx="612648" cy="612648"/>
          </a:xfrm>
          <a:prstGeom prst="flowChartDela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задержка 6"/>
          <p:cNvSpPr/>
          <p:nvPr/>
        </p:nvSpPr>
        <p:spPr>
          <a:xfrm>
            <a:off x="7812360" y="764704"/>
            <a:ext cx="612648" cy="612648"/>
          </a:xfrm>
          <a:prstGeom prst="flowChartDela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9" name="WordArt 25"/>
          <p:cNvSpPr>
            <a:spLocks noChangeArrowheads="1" noChangeShapeType="1" noTextEdit="1"/>
          </p:cNvSpPr>
          <p:nvPr/>
        </p:nvSpPr>
        <p:spPr bwMode="auto">
          <a:xfrm rot="20271286">
            <a:off x="656340" y="878035"/>
            <a:ext cx="4586519" cy="24987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/>
            <a:endParaRPr lang="ru-RU" sz="4800" b="1" i="1" kern="10" spc="0" dirty="0">
              <a:ln w="9525">
                <a:solidFill>
                  <a:srgbClr val="C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3346" name="Picture 34" descr="Картинка к слову &quot;Карандаши, Цветные карандаши, Набор&quot; - Сеть словесных ассоци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32656"/>
            <a:ext cx="2730896" cy="1850182"/>
          </a:xfrm>
          <a:prstGeom prst="rect">
            <a:avLst/>
          </a:prstGeom>
          <a:noFill/>
        </p:spPr>
      </p:pic>
      <p:pic>
        <p:nvPicPr>
          <p:cNvPr id="37" name="Picture 10" descr="Мяч надувной Intex Дисней 58035 купить в интернет магазине GETSPORT с доставкой по всей Росс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564904"/>
            <a:ext cx="2143043" cy="2041249"/>
          </a:xfrm>
          <a:prstGeom prst="rect">
            <a:avLst/>
          </a:prstGeom>
          <a:noFill/>
        </p:spPr>
      </p:pic>
      <p:pic>
        <p:nvPicPr>
          <p:cNvPr id="36" name="Picture 12" descr="картинки, школа, для детских презентаци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052736"/>
            <a:ext cx="4824536" cy="4579410"/>
          </a:xfrm>
          <a:prstGeom prst="rect">
            <a:avLst/>
          </a:prstGeom>
          <a:noFill/>
        </p:spPr>
      </p:pic>
      <p:pic>
        <p:nvPicPr>
          <p:cNvPr id="38" name="Picture 26" descr="Картинки. прозрачный фон. машин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5085184"/>
            <a:ext cx="2088232" cy="20020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38559 0.3377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" y="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4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9752" y="2420888"/>
            <a:ext cx="4392488" cy="24482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267744" y="2564904"/>
            <a:ext cx="457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Проверь, еще </a:t>
            </a:r>
            <a:r>
              <a:rPr lang="ru-RU" sz="32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раз -</a:t>
            </a:r>
            <a:r>
              <a:rPr lang="ru-RU" sz="32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Все ли мы собрали! Нужны ли игрушки </a:t>
            </a:r>
            <a:br>
              <a:rPr lang="ru-RU" sz="32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 школе?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dirty="0"/>
          </a:p>
        </p:txBody>
      </p:sp>
      <p:sp>
        <p:nvSpPr>
          <p:cNvPr id="4" name="Блок-схема: задержка 3"/>
          <p:cNvSpPr/>
          <p:nvPr/>
        </p:nvSpPr>
        <p:spPr>
          <a:xfrm>
            <a:off x="8172400" y="6021288"/>
            <a:ext cx="612648" cy="612648"/>
          </a:xfrm>
          <a:prstGeom prst="flowChartDela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WordArt 25"/>
          <p:cNvSpPr>
            <a:spLocks noChangeArrowheads="1" noChangeShapeType="1" noTextEdit="1"/>
          </p:cNvSpPr>
          <p:nvPr/>
        </p:nvSpPr>
        <p:spPr bwMode="auto">
          <a:xfrm rot="20271286">
            <a:off x="656340" y="878035"/>
            <a:ext cx="4586519" cy="24987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/>
            <a:endParaRPr lang="ru-RU" sz="4800" b="1" i="1" kern="10" spc="0" dirty="0">
              <a:ln w="9525">
                <a:solidFill>
                  <a:srgbClr val="C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7" name="Picture 10" descr="Мяч надувной Intex Дисней 58035 купить в интернет магазине GETSPORT с доставкой по всей Росс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947616"/>
            <a:ext cx="2791115" cy="2658538"/>
          </a:xfrm>
          <a:prstGeom prst="rect">
            <a:avLst/>
          </a:prstGeom>
          <a:noFill/>
        </p:spPr>
      </p:pic>
      <p:pic>
        <p:nvPicPr>
          <p:cNvPr id="36" name="Picture 12" descr="картинки, школа, для детских презентаци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0"/>
            <a:ext cx="5544616" cy="5262904"/>
          </a:xfrm>
          <a:prstGeom prst="rect">
            <a:avLst/>
          </a:prstGeom>
          <a:noFill/>
        </p:spPr>
      </p:pic>
      <p:pic>
        <p:nvPicPr>
          <p:cNvPr id="38" name="Picture 26" descr="Картинки. прозрачный фон. машин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4394807"/>
            <a:ext cx="2808312" cy="2692469"/>
          </a:xfrm>
          <a:prstGeom prst="rect">
            <a:avLst/>
          </a:prstGeom>
          <a:noFill/>
        </p:spPr>
      </p:pic>
      <p:sp>
        <p:nvSpPr>
          <p:cNvPr id="6" name="Блок-схема: задержка 5"/>
          <p:cNvSpPr/>
          <p:nvPr/>
        </p:nvSpPr>
        <p:spPr>
          <a:xfrm>
            <a:off x="7524328" y="5661248"/>
            <a:ext cx="612648" cy="612648"/>
          </a:xfrm>
          <a:prstGeom prst="flowChartDela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764704"/>
            <a:ext cx="8136904" cy="518457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Шел урок, а он молчал - перемену, видно, ждал.</a:t>
            </a:r>
          </a:p>
          <a:p>
            <a:r>
              <a:rPr lang="ru-RU" sz="4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Только кончился урок, </a:t>
            </a:r>
            <a:endParaRPr lang="ru-RU" sz="4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4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громко </a:t>
            </a:r>
            <a:r>
              <a:rPr lang="ru-RU" sz="4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зазвенел …</a:t>
            </a:r>
            <a:endParaRPr lang="ru-RU" sz="4800" b="1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Блок-схема: задержка 4"/>
          <p:cNvSpPr/>
          <p:nvPr/>
        </p:nvSpPr>
        <p:spPr>
          <a:xfrm>
            <a:off x="8172400" y="6021288"/>
            <a:ext cx="612648" cy="612648"/>
          </a:xfrm>
          <a:prstGeom prst="flowChartDela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Чтобы узнать, </a:t>
            </a:r>
            <a:br>
              <a:rPr lang="ru-RU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 ты или нет, нажми на портфель.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Блок-схема: задержка 3"/>
          <p:cNvSpPr/>
          <p:nvPr/>
        </p:nvSpPr>
        <p:spPr>
          <a:xfrm>
            <a:off x="8172400" y="6021288"/>
            <a:ext cx="612648" cy="612648"/>
          </a:xfrm>
          <a:prstGeom prst="flowChartDela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задержка 5"/>
          <p:cNvSpPr/>
          <p:nvPr/>
        </p:nvSpPr>
        <p:spPr>
          <a:xfrm>
            <a:off x="3419872" y="2636912"/>
            <a:ext cx="612648" cy="612648"/>
          </a:xfrm>
          <a:prstGeom prst="flowChartDela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9" name="WordArt 25"/>
          <p:cNvSpPr>
            <a:spLocks noChangeArrowheads="1" noChangeShapeType="1" noTextEdit="1"/>
          </p:cNvSpPr>
          <p:nvPr/>
        </p:nvSpPr>
        <p:spPr bwMode="auto">
          <a:xfrm rot="20271286">
            <a:off x="656340" y="878035"/>
            <a:ext cx="4586519" cy="24987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/>
            <a:endParaRPr lang="ru-RU" sz="4800" b="1" i="1" kern="10" spc="0" dirty="0">
              <a:ln w="9525">
                <a:solidFill>
                  <a:srgbClr val="C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7" name="Picture 10" descr="Мяч надувной Intex Дисней 58035 купить в интернет магазине GETSPORT с доставкой по всей Росс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947616"/>
            <a:ext cx="2791115" cy="2658538"/>
          </a:xfrm>
          <a:prstGeom prst="rect">
            <a:avLst/>
          </a:prstGeom>
          <a:noFill/>
        </p:spPr>
      </p:pic>
      <p:pic>
        <p:nvPicPr>
          <p:cNvPr id="36" name="Picture 12" descr="картинки, школа, для детских презентаций">
            <a:hlinkClick r:id="" action="ppaction://noaction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0"/>
            <a:ext cx="5544616" cy="5262904"/>
          </a:xfrm>
          <a:prstGeom prst="rect">
            <a:avLst/>
          </a:prstGeom>
          <a:noFill/>
        </p:spPr>
      </p:pic>
      <p:pic>
        <p:nvPicPr>
          <p:cNvPr id="38" name="Picture 26" descr="Картинки. прозрачный фон. машин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4394807"/>
            <a:ext cx="2808312" cy="269246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задержка 3"/>
          <p:cNvSpPr/>
          <p:nvPr/>
        </p:nvSpPr>
        <p:spPr>
          <a:xfrm>
            <a:off x="8172400" y="6021288"/>
            <a:ext cx="612648" cy="612648"/>
          </a:xfrm>
          <a:prstGeom prst="flowChartDela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Алёнушка\Desktop\0_cd1fa_68667641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7324456" cy="41016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WebMAMA.dp.ua * Просмотр темы - С Днем Знаний!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7463601" cy="5112568"/>
          </a:xfrm>
          <a:prstGeom prst="rect">
            <a:avLst/>
          </a:prstGeom>
          <a:noFill/>
        </p:spPr>
      </p:pic>
      <p:sp>
        <p:nvSpPr>
          <p:cNvPr id="3" name="Блок-схема: задержка 2"/>
          <p:cNvSpPr/>
          <p:nvPr/>
        </p:nvSpPr>
        <p:spPr>
          <a:xfrm>
            <a:off x="8172400" y="6021288"/>
            <a:ext cx="612648" cy="612648"/>
          </a:xfrm>
          <a:prstGeom prst="flowChartDela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ёнушка\Desktop\0_7c511_ef3376bc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2656"/>
            <a:ext cx="4006744" cy="3816424"/>
          </a:xfrm>
          <a:prstGeom prst="rect">
            <a:avLst/>
          </a:prstGeom>
          <a:noFill/>
        </p:spPr>
      </p:pic>
      <p:pic>
        <p:nvPicPr>
          <p:cNvPr id="1030" name="Picture 6" descr="C:\Users\Алёнушка\Desktop\bell_2_AGOL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30157">
            <a:off x="3910560" y="1798608"/>
            <a:ext cx="4459167" cy="4194266"/>
          </a:xfrm>
          <a:prstGeom prst="rect">
            <a:avLst/>
          </a:prstGeom>
          <a:noFill/>
        </p:spPr>
      </p:pic>
      <p:pic>
        <p:nvPicPr>
          <p:cNvPr id="8" name="shkolnii_koloko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9" name="Блок-схема: задержка 8"/>
          <p:cNvSpPr/>
          <p:nvPr/>
        </p:nvSpPr>
        <p:spPr>
          <a:xfrm>
            <a:off x="8172400" y="6021288"/>
            <a:ext cx="612648" cy="612648"/>
          </a:xfrm>
          <a:prstGeom prst="flowChartDela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764704"/>
            <a:ext cx="8136904" cy="5184576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Как только осень нарастаёт, </a:t>
            </a:r>
            <a:b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он меня за руку он берёт.  </a:t>
            </a:r>
          </a:p>
          <a:p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 словно дом несу в руке, </a:t>
            </a:r>
            <a:b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Все дверцы дома на замке. </a:t>
            </a:r>
            <a:b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нем жильцы бумажные, </a:t>
            </a:r>
            <a:b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Все ужасно важные. </a:t>
            </a:r>
          </a:p>
        </p:txBody>
      </p:sp>
      <p:sp>
        <p:nvSpPr>
          <p:cNvPr id="5" name="Блок-схема: задержка 4"/>
          <p:cNvSpPr/>
          <p:nvPr/>
        </p:nvSpPr>
        <p:spPr>
          <a:xfrm>
            <a:off x="8172400" y="6021288"/>
            <a:ext cx="612648" cy="612648"/>
          </a:xfrm>
          <a:prstGeom prst="flowChartDela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60648"/>
            <a:ext cx="6606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Отгадывай загадки </a:t>
            </a:r>
            <a:br>
              <a:rPr lang="ru-RU" sz="4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и собирай портфель</a:t>
            </a:r>
            <a:endParaRPr lang="ru-RU" sz="48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84" name="Picture 12" descr="картинки, школа, для детских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72816"/>
            <a:ext cx="5060429" cy="4803318"/>
          </a:xfrm>
          <a:prstGeom prst="rect">
            <a:avLst/>
          </a:prstGeom>
          <a:noFill/>
        </p:spPr>
      </p:pic>
      <p:sp>
        <p:nvSpPr>
          <p:cNvPr id="4" name="Блок-схема: задержка 3"/>
          <p:cNvSpPr/>
          <p:nvPr/>
        </p:nvSpPr>
        <p:spPr>
          <a:xfrm>
            <a:off x="8172400" y="6021288"/>
            <a:ext cx="612648" cy="612648"/>
          </a:xfrm>
          <a:prstGeom prst="flowChartDela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764704"/>
            <a:ext cx="8136904" cy="5184576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Посмотрите на меня —</a:t>
            </a:r>
            <a:br>
              <a:rPr lang="ru-RU" sz="40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Сбоку у меня поля,</a:t>
            </a:r>
            <a:br>
              <a:rPr lang="ru-RU" sz="40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Для задачек будут, детки,</a:t>
            </a:r>
            <a:br>
              <a:rPr lang="ru-RU" sz="40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На моих страницах клетки,</a:t>
            </a:r>
            <a:br>
              <a:rPr lang="ru-RU" sz="40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А для разных упражнений,</a:t>
            </a:r>
            <a:br>
              <a:rPr lang="ru-RU" sz="40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Я — в линейку, без сомнений.</a:t>
            </a:r>
            <a:br>
              <a:rPr lang="ru-RU" sz="40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Это — лёгкая загадка:</a:t>
            </a:r>
            <a:br>
              <a:rPr lang="ru-RU" sz="40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Каждый знает, я — ... .</a:t>
            </a:r>
          </a:p>
        </p:txBody>
      </p:sp>
      <p:sp>
        <p:nvSpPr>
          <p:cNvPr id="5" name="Блок-схема: задержка 4"/>
          <p:cNvSpPr/>
          <p:nvPr/>
        </p:nvSpPr>
        <p:spPr>
          <a:xfrm>
            <a:off x="8172400" y="6021288"/>
            <a:ext cx="612648" cy="612648"/>
          </a:xfrm>
          <a:prstGeom prst="flowChartDela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Блок-схема: задержка 11"/>
          <p:cNvSpPr/>
          <p:nvPr/>
        </p:nvSpPr>
        <p:spPr>
          <a:xfrm>
            <a:off x="1187624" y="692696"/>
            <a:ext cx="612648" cy="612648"/>
          </a:xfrm>
          <a:prstGeom prst="flowChartDela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58" name="Picture 46" descr="первоклассники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4"/>
            <a:ext cx="2495600" cy="1867801"/>
          </a:xfrm>
          <a:prstGeom prst="rect">
            <a:avLst/>
          </a:prstGeom>
          <a:noFill/>
        </p:spPr>
      </p:pic>
      <p:sp>
        <p:nvSpPr>
          <p:cNvPr id="1049" name="WordArt 25"/>
          <p:cNvSpPr>
            <a:spLocks noChangeArrowheads="1" noChangeShapeType="1" noTextEdit="1"/>
          </p:cNvSpPr>
          <p:nvPr/>
        </p:nvSpPr>
        <p:spPr bwMode="auto">
          <a:xfrm rot="20271286">
            <a:off x="656340" y="878035"/>
            <a:ext cx="4586519" cy="24987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/>
            <a:endParaRPr lang="ru-RU" sz="4800" b="1" i="1" kern="10" spc="0" dirty="0">
              <a:ln w="9525">
                <a:solidFill>
                  <a:srgbClr val="C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3328" name="Picture 16" descr="Тетради, блокноты, тетрадные листы. Картинки на тему &quot;Школа&quot;. Клипарт на тему 'Школа'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03448"/>
            <a:ext cx="3312368" cy="3312368"/>
          </a:xfrm>
          <a:prstGeom prst="rect">
            <a:avLst/>
          </a:prstGeom>
          <a:noFill/>
        </p:spPr>
      </p:pic>
      <p:pic>
        <p:nvPicPr>
          <p:cNvPr id="13344" name="Picture 32" descr="Ruler clip art - vector clip art online, royalty free &amp; publ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0"/>
            <a:ext cx="2847975" cy="1916832"/>
          </a:xfrm>
          <a:prstGeom prst="rect">
            <a:avLst/>
          </a:prstGeom>
          <a:noFill/>
        </p:spPr>
      </p:pic>
      <p:pic>
        <p:nvPicPr>
          <p:cNvPr id="13346" name="Picture 34" descr="Картинка к слову &quot;Карандаши, Цветные карандаши, Набор&quot; - Сеть словесных ассоциаци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32656"/>
            <a:ext cx="2730896" cy="1850182"/>
          </a:xfrm>
          <a:prstGeom prst="rect">
            <a:avLst/>
          </a:prstGeom>
          <a:noFill/>
        </p:spPr>
      </p:pic>
      <p:pic>
        <p:nvPicPr>
          <p:cNvPr id="33" name="Рисунок 32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4725144"/>
            <a:ext cx="2531944" cy="1789943"/>
          </a:xfrm>
          <a:prstGeom prst="rect">
            <a:avLst/>
          </a:prstGeom>
        </p:spPr>
      </p:pic>
      <p:pic>
        <p:nvPicPr>
          <p:cNvPr id="13356" name="Picture 44" descr="пенал, пенал для ручек, Скачать Обои и Фот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5085184"/>
            <a:ext cx="2016224" cy="1512168"/>
          </a:xfrm>
          <a:prstGeom prst="rect">
            <a:avLst/>
          </a:prstGeom>
          <a:noFill/>
        </p:spPr>
      </p:pic>
      <p:pic>
        <p:nvPicPr>
          <p:cNvPr id="37" name="Picture 10" descr="Мяч надувной Intex Дисней 58035 купить в интернет магазине GETSPORT с доставкой по всей Росси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2564904"/>
            <a:ext cx="2143043" cy="2041249"/>
          </a:xfrm>
          <a:prstGeom prst="rect">
            <a:avLst/>
          </a:prstGeom>
          <a:noFill/>
        </p:spPr>
      </p:pic>
      <p:pic>
        <p:nvPicPr>
          <p:cNvPr id="38" name="Picture 26" descr="Картинки. прозрачный фон. машинки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15816" y="5013176"/>
            <a:ext cx="2088232" cy="2002092"/>
          </a:xfrm>
          <a:prstGeom prst="rect">
            <a:avLst/>
          </a:prstGeom>
          <a:noFill/>
        </p:spPr>
      </p:pic>
      <p:pic>
        <p:nvPicPr>
          <p:cNvPr id="14" name="Picture 12" descr="картинки, школа, для детских презентаций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11760" y="1268760"/>
            <a:ext cx="4544037" cy="43131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3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4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33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4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33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5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33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5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3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48" dur="2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8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556792"/>
            <a:ext cx="7632848" cy="4176464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 коробку я похож,</a:t>
            </a:r>
            <a:br>
              <a:rPr lang="ru-RU" sz="4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Карандаши и ручки ты в меня кладешь.</a:t>
            </a:r>
            <a:br>
              <a:rPr lang="ru-RU" sz="4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Надеюсь, ты меня узнал?</a:t>
            </a:r>
            <a:br>
              <a:rPr lang="ru-RU" sz="4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Ну, конечно, я - ... .</a:t>
            </a:r>
            <a:endParaRPr lang="ru-RU" sz="4000" b="1" i="1" u="sng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Блок-схема: задержка 4"/>
          <p:cNvSpPr/>
          <p:nvPr/>
        </p:nvSpPr>
        <p:spPr>
          <a:xfrm>
            <a:off x="8172400" y="6021288"/>
            <a:ext cx="612648" cy="612648"/>
          </a:xfrm>
          <a:prstGeom prst="flowChartDela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задержка 10"/>
          <p:cNvSpPr/>
          <p:nvPr/>
        </p:nvSpPr>
        <p:spPr>
          <a:xfrm>
            <a:off x="7740352" y="5661248"/>
            <a:ext cx="612648" cy="612648"/>
          </a:xfrm>
          <a:prstGeom prst="flowChartDela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58" name="Picture 46" descr="первоклассники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4"/>
            <a:ext cx="2495600" cy="1867801"/>
          </a:xfrm>
          <a:prstGeom prst="rect">
            <a:avLst/>
          </a:prstGeom>
          <a:noFill/>
        </p:spPr>
      </p:pic>
      <p:sp>
        <p:nvSpPr>
          <p:cNvPr id="1049" name="WordArt 25"/>
          <p:cNvSpPr>
            <a:spLocks noChangeArrowheads="1" noChangeShapeType="1" noTextEdit="1"/>
          </p:cNvSpPr>
          <p:nvPr/>
        </p:nvSpPr>
        <p:spPr bwMode="auto">
          <a:xfrm rot="20271286">
            <a:off x="656340" y="878035"/>
            <a:ext cx="4586519" cy="24987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/>
            <a:endParaRPr lang="ru-RU" sz="4800" b="1" i="1" kern="10" spc="0" dirty="0">
              <a:ln w="9525">
                <a:solidFill>
                  <a:srgbClr val="C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3344" name="Picture 32" descr="Ruler clip art - vector clip art online, royalty free &amp; publ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0"/>
            <a:ext cx="2847975" cy="2060848"/>
          </a:xfrm>
          <a:prstGeom prst="rect">
            <a:avLst/>
          </a:prstGeom>
          <a:noFill/>
        </p:spPr>
      </p:pic>
      <p:pic>
        <p:nvPicPr>
          <p:cNvPr id="13346" name="Picture 34" descr="Картинка к слову &quot;Карандаши, Цветные карандаши, Набор&quot; - Сеть словесных ассоциаци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32656"/>
            <a:ext cx="2730896" cy="1850182"/>
          </a:xfrm>
          <a:prstGeom prst="rect">
            <a:avLst/>
          </a:prstGeom>
          <a:noFill/>
        </p:spPr>
      </p:pic>
      <p:pic>
        <p:nvPicPr>
          <p:cNvPr id="33" name="Рисунок 32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4725144"/>
            <a:ext cx="2531944" cy="1789943"/>
          </a:xfrm>
          <a:prstGeom prst="rect">
            <a:avLst/>
          </a:prstGeom>
        </p:spPr>
      </p:pic>
      <p:pic>
        <p:nvPicPr>
          <p:cNvPr id="13356" name="Picture 44" descr="пенал, пенал для ручек, Скачать Обои и Фото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5085184"/>
            <a:ext cx="2016224" cy="1512168"/>
          </a:xfrm>
          <a:prstGeom prst="rect">
            <a:avLst/>
          </a:prstGeom>
          <a:noFill/>
        </p:spPr>
      </p:pic>
      <p:pic>
        <p:nvPicPr>
          <p:cNvPr id="37" name="Picture 10" descr="Мяч надувной Intex Дисней 58035 купить в интернет магазине GETSPORT с доставкой по всей Росси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2564904"/>
            <a:ext cx="2143043" cy="2041249"/>
          </a:xfrm>
          <a:prstGeom prst="rect">
            <a:avLst/>
          </a:prstGeom>
          <a:noFill/>
        </p:spPr>
      </p:pic>
      <p:pic>
        <p:nvPicPr>
          <p:cNvPr id="36" name="Picture 12" descr="картинки, школа, для детских презентаций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1412776"/>
            <a:ext cx="4544037" cy="4313163"/>
          </a:xfrm>
          <a:prstGeom prst="rect">
            <a:avLst/>
          </a:prstGeom>
          <a:noFill/>
        </p:spPr>
      </p:pic>
      <p:pic>
        <p:nvPicPr>
          <p:cNvPr id="38" name="Picture 26" descr="Картинки. прозрачный фон. машинки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15816" y="5013176"/>
            <a:ext cx="2088232" cy="20020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3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4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33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4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33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07407E-6 L -0.33854 -0.2625 " pathEditMode="relative" ptsTypes="AA">
                                      <p:cBhvr>
                                        <p:cTn id="36" dur="2000" fill="hold"/>
                                        <p:tgtEl>
                                          <p:spTgt spid="13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5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65</Words>
  <Application>Microsoft Office PowerPoint</Application>
  <PresentationFormat>Экран (4:3)</PresentationFormat>
  <Paragraphs>16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Чтобы узнать,  прав ты или нет, нажми на портфель.   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Denis</dc:creator>
  <cp:lastModifiedBy>Алёнушка</cp:lastModifiedBy>
  <cp:revision>56</cp:revision>
  <dcterms:created xsi:type="dcterms:W3CDTF">2014-05-09T03:54:01Z</dcterms:created>
  <dcterms:modified xsi:type="dcterms:W3CDTF">2014-12-24T21:25:23Z</dcterms:modified>
</cp:coreProperties>
</file>