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DB009-4297-42EF-9F22-5650E9747584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03C9-6C33-4EFB-869E-EE9F35D2F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03C9-6C33-4EFB-869E-EE9F35D2F59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4F65-B64C-491F-86B4-8AD234487779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FA28-6875-4390-99D4-483D62C05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Материал для использования на занятиях по окружающему миру, развитию речи, для закрепления лексических тем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348880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Дикие животные </a:t>
            </a:r>
          </a:p>
          <a:p>
            <a:pPr algn="ctr"/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Гриз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63805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" y="469900"/>
            <a:ext cx="8877300" cy="591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1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9694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7206-1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6-ZHilische-medved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4029075" cy="4171950"/>
          </a:xfrm>
          <a:prstGeom prst="rect">
            <a:avLst/>
          </a:prstGeom>
        </p:spPr>
      </p:pic>
      <p:pic>
        <p:nvPicPr>
          <p:cNvPr id="3" name="Рисунок 2" descr="0_81bfc_bbc16af9_ori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0010" y="2852936"/>
            <a:ext cx="5813990" cy="3861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26064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«Кто где живет»:</a:t>
            </a:r>
          </a:p>
          <a:p>
            <a:r>
              <a:rPr lang="ru-RU" dirty="0" smtClean="0"/>
              <a:t>В берлоге живет (кто?) – медведь, в норе – лиса, в логове – волк, в дупле – белка (слайд 14 – 17)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71269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13690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6cc0_28131c7d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272808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299136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27" y="565886"/>
            <a:ext cx="8267545" cy="6292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Дидакт</a:t>
            </a:r>
            <a:r>
              <a:rPr lang="ru-RU" dirty="0" smtClean="0"/>
              <a:t>. Игра «Назови всю семью»: папа – лис, мама – лиса, детеныши – лисята, …(слайд  18 – 21)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299312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_dikie_givot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0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3813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Вспомнить  и назвать не менее 10 названий лесных животных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42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_Beasts_Rabbits_019484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84887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555_html_m64b80d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319" y="484035"/>
            <a:ext cx="8282145" cy="6185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«Кому что дадим?»: орехи – белке, мед - … (слайд 22 -26)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900676_1333706334_griby_9_in_xaxatyn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799288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turalcurehomeremediesnaturalremedieshoney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63284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st_314pwtj3fv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336704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7848872" cy="655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f25cea70b58dcde9842156cc6dec5f0.om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0" cy="3733800"/>
          </a:xfrm>
          <a:prstGeom prst="rect">
            <a:avLst/>
          </a:prstGeom>
        </p:spPr>
      </p:pic>
      <p:pic>
        <p:nvPicPr>
          <p:cNvPr id="3" name="Рисунок 2" descr="Badger-3_Robert-Cani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84984"/>
            <a:ext cx="5004048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3326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Дидактическое упражнение «Один –много»: кабан – кабанов, барсук – барсуков и т. д. (слайд 3 -8)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664291_1332677555_0_c73ca_af4838a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17008" cy="3615556"/>
          </a:xfrm>
          <a:prstGeom prst="rect">
            <a:avLst/>
          </a:prstGeom>
        </p:spPr>
      </p:pic>
      <p:pic>
        <p:nvPicPr>
          <p:cNvPr id="3" name="Рисунок 2" descr="7442aed061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5004048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33265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Дидактическое упражнение «Назови ласково»: белка – белочка, лиса – лисичка и т.д. </a:t>
            </a:r>
            <a:r>
              <a:rPr lang="ru-RU" dirty="0" smtClean="0"/>
              <a:t>(слайд 3 -8)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638059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3607172"/>
          </a:xfrm>
          <a:prstGeom prst="rect">
            <a:avLst/>
          </a:prstGeom>
        </p:spPr>
      </p:pic>
      <p:pic>
        <p:nvPicPr>
          <p:cNvPr id="3" name="Рисунок 2" descr="000001-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284984"/>
            <a:ext cx="4932040" cy="357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476672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«Чей? Чья? Чьё? Чьи?»: хвост лисы – лисий, иголки ежа – </a:t>
            </a:r>
            <a:r>
              <a:rPr lang="ru-RU" dirty="0" err="1" smtClean="0"/>
              <a:t>ежиные</a:t>
            </a:r>
            <a:r>
              <a:rPr lang="ru-RU" dirty="0" smtClean="0"/>
              <a:t> и т.д.</a:t>
            </a:r>
          </a:p>
          <a:p>
            <a:r>
              <a:rPr lang="ru-RU" dirty="0" smtClean="0"/>
              <a:t>След чей? – лисий, волчий, медвежий, заячий, беличий и т.д. </a:t>
            </a:r>
            <a:r>
              <a:rPr lang="ru-RU" dirty="0" smtClean="0"/>
              <a:t>(слайд 3 -8)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lki_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6584" cy="3861048"/>
          </a:xfrm>
          <a:prstGeom prst="rect">
            <a:avLst/>
          </a:prstGeom>
        </p:spPr>
      </p:pic>
      <p:pic>
        <p:nvPicPr>
          <p:cNvPr id="5" name="Рисунок 4" descr="0f25cea70b58dcde9842156cc6dec5f0.om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124200"/>
            <a:ext cx="4953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ivotniy_mir1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501008"/>
          </a:xfrm>
          <a:prstGeom prst="rect">
            <a:avLst/>
          </a:prstGeom>
        </p:spPr>
      </p:pic>
      <p:pic>
        <p:nvPicPr>
          <p:cNvPr id="3" name="Рисунок 2" descr="13429_karda-bir-baska-oluyorlar_673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24944"/>
            <a:ext cx="514806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75608ce8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84984"/>
          </a:xfrm>
          <a:prstGeom prst="rect">
            <a:avLst/>
          </a:prstGeom>
        </p:spPr>
      </p:pic>
      <p:pic>
        <p:nvPicPr>
          <p:cNvPr id="3" name="Рисунок 2" descr="93295384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96952"/>
            <a:ext cx="4805040" cy="376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75608ce8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48464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Дидактическое упражнение «Подбери определение»: волк (какой?) –серый, зубастый, страшный … (слайд 9 – 13)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225</Words>
  <Application>Microsoft Office PowerPoint</Application>
  <PresentationFormat>Экран (4:3)</PresentationFormat>
  <Paragraphs>13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Материал для использования на занятиях по окружающему миру, развитию речи, для закрепления лексических тем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2013-10-28T15:56:54Z</dcterms:created>
  <dcterms:modified xsi:type="dcterms:W3CDTF">2014-04-12T19:37:01Z</dcterms:modified>
</cp:coreProperties>
</file>