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70" r:id="rId5"/>
    <p:sldId id="269" r:id="rId6"/>
    <p:sldId id="271" r:id="rId7"/>
    <p:sldId id="273" r:id="rId8"/>
    <p:sldId id="272" r:id="rId9"/>
    <p:sldId id="274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9900"/>
    <a:srgbClr val="FFFF99"/>
    <a:srgbClr val="CCECFF"/>
    <a:srgbClr val="CCFFFF"/>
    <a:srgbClr val="CCFFCC"/>
    <a:srgbClr val="FFFF66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Загрязнение воды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ст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5328592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мусор в вод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4830" y="3645024"/>
            <a:ext cx="398564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868144" y="908720"/>
            <a:ext cx="2952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Города и заводы в них, фабрики и фермы сбрасывают  сточные воды и ядохимикаты в реки, озера и моря. Это загрязнение вредит водным растениям, животным и в конечном итоге, самим людям.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5517233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Отравляет водоемы и бытовой мусор. Воду  из грязных рек и озер нельзя использовать ни для питья, ни для купания.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Земля – наш общий дом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581128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Каждый из нас может делать Землю более чистой. Мы можем украшать Землю, сажая деревья, разумно обращаясь с нашим мусором. Большую часть мусора можно переработать и изготовить новые вещи из старых материалов. Старое стекло, металл, бумага, резина, одежда могут подвергаться переработке.  Важно научиться с уважением относиться к природе. Она удовлетворяет основные наши потребности в пище, воде  и воздухе. Уничтожая природу, мы уничтожаем самих себя.</a:t>
            </a:r>
            <a:endParaRPr lang="ru-RU" dirty="0"/>
          </a:p>
        </p:txBody>
      </p:sp>
      <p:pic>
        <p:nvPicPr>
          <p:cNvPr id="8" name="Содержимое 7" descr="13 планета в рука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692696"/>
            <a:ext cx="5544616" cy="3672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Загрязнение лесов и побережий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5 мусор в лес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4778892" cy="3312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6 мусор на мор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3356992"/>
            <a:ext cx="4320481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36096" y="1124744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Мусор  отравляет землю и воду. Эти горы мусора оставили люди. Скажите, вам приятно гулять по такому грязному лесу или берегу моря?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501317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Особенно много мусора можно найти на местах пикников, после праздничных гуляний.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Чем опасен синтетический мусор?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7 растения и мус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4824536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черепаха больн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375626"/>
            <a:ext cx="4415408" cy="32728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3528" y="4725144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Посмотрите, как изуродован панцирь черепахи на фото. Подумайте, как такое могло произойти? Кто виноват в этом? Хорошо ли живется этой черепашке?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1196752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Использованные пластиковые бутылки, полиэтиленовые пакеты – синтетический мусор. Период их  утилизации составляет 200-500 лет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Мусор в природе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птица и мус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4752528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8 животные и мус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2650" y="3717032"/>
            <a:ext cx="3835814" cy="28803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580112" y="980728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Полиэтилен и пластик могут оказаться через какое-то время очень далеко от того места, где они были брошены. От синтетического мусора страдают животные, птицы и, в конце концов, люди.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941168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Сжигать синтетический мусор нельзя, так как при его горении выделяются очень вредные для человека вещества, вызывающие тяжелые заболевания.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Волонтеры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волонтер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4176464" cy="34563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Содержимое 3" descr="9 сбор мусор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07904" y="2492896"/>
            <a:ext cx="5112569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72000" y="112474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Волонтер – человек , который добровольно ,бесплатно занимается делами важными для всего общества.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941168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Волонтеры собирают мусор в лесах и на побережье. Не добавляйте им работы, не бросайте  мусор где попало!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Пожары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дом в огн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9" y="2636912"/>
            <a:ext cx="4320481" cy="3528392"/>
          </a:xfrm>
        </p:spPr>
      </p:pic>
      <p:pic>
        <p:nvPicPr>
          <p:cNvPr id="5" name="Рисунок 4" descr="10 пожар в лес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4320480" cy="3456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1052736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Пожар в лесу может возникнуть тогда, когда молния попадает в высокое дерево. Но чаще всего причина пожара – преступное поведение человека.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013176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Пожар может начаться в лесу, а потом перекинуться в деревню и наоборот.  Непотушенный костер или окурок – причина пожара.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Разлив нефти в морях и океанах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птица в неф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96953"/>
            <a:ext cx="309634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Пингвины в нефт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124744"/>
            <a:ext cx="5256584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908720"/>
            <a:ext cx="8507288" cy="1008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836712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океан сбрасывается огромное количество отходов. Одним из основных загрязнителей является нефть. Каждый год в океан попадает около 3,5 </a:t>
            </a:r>
            <a:r>
              <a:rPr lang="ru-RU" dirty="0" err="1" smtClean="0"/>
              <a:t>млн</a:t>
            </a:r>
            <a:r>
              <a:rPr lang="ru-RU" dirty="0" smtClean="0"/>
              <a:t> тонн нефти.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79912" y="4869160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вине человека происходят утечки с нефтяных месторождений и умышленные сбросы. Нефть губит множество морских птиц, отравляет рыбу, моллюсков, планктон, а также животных и людей, которые их едят.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Что такое танкер? И зачем он нужен?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танк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0288" y="1124745"/>
            <a:ext cx="7003424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Ликвидация последствий катастрофы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разлив нефти Мексиканский залив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692697"/>
            <a:ext cx="5878978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уборка нефти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73033"/>
            <a:ext cx="3960440" cy="2896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124744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Нефть, выброшенная волнами, покрывает скалы и песок и убивает жизнь в приливной зоне.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55976" y="4653136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Пляжи очищают всасывающими насосами , лопатами, ведрами и. щетками. Птиц и других животных пытаются отмыть от нефти. Это очень тяжелая работа.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496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Загрязнение воды</vt:lpstr>
      <vt:lpstr>Загрязнение лесов и побережий</vt:lpstr>
      <vt:lpstr>Чем опасен синтетический мусор?</vt:lpstr>
      <vt:lpstr>Мусор в природе</vt:lpstr>
      <vt:lpstr>Волонтеры</vt:lpstr>
      <vt:lpstr>Пожары</vt:lpstr>
      <vt:lpstr>Разлив нефти в морях и океанах</vt:lpstr>
      <vt:lpstr>Что такое танкер? И зачем он нужен?</vt:lpstr>
      <vt:lpstr>Ликвидация последствий катастрофы</vt:lpstr>
      <vt:lpstr>Земля – наш общий дом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Елена</dc:creator>
  <cp:lastModifiedBy>Елена</cp:lastModifiedBy>
  <cp:revision>99</cp:revision>
  <dcterms:created xsi:type="dcterms:W3CDTF">2015-04-04T07:46:50Z</dcterms:created>
  <dcterms:modified xsi:type="dcterms:W3CDTF">2015-05-23T14:11:28Z</dcterms:modified>
</cp:coreProperties>
</file>