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  <a:srgbClr val="FFFF99"/>
    <a:srgbClr val="CCECFF"/>
    <a:srgbClr val="CCFFFF"/>
    <a:srgbClr val="CCFFCC"/>
    <a:srgbClr val="FFFF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«День Земли»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старшей и подготовительной группы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ГБДОУ №28, г.Сестрорецк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Донская Елена Петровна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Вредный дым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трубы ды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196752"/>
            <a:ext cx="4680520" cy="396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ыхлопные газ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812" y="3717032"/>
            <a:ext cx="399018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64088" y="836713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Научившись использовать богатства Земли, люди облегчили нашу жизнь. Но при этом люди портят планету. Промышленные предприятия, электростанции, машины выделяют дым и газы в атмосферу.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Это загрязняет воздух, нанося тем самым ущерб нашему здоровью и убивая природу.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Земля – наш дом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 косм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24745"/>
            <a:ext cx="554461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508518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Земля – единственная из известных пока науке планет, на которой существует жизнь. Она отличается мягкими температурами, в ее атмосфере содержатся газы и вода, идеально подходящие для жизни растений и животных.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Океаны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кеан Тих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96752"/>
            <a:ext cx="5292589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3096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Океаны представляют собой  огромные массы воды, находящиеся в постоянном движении и имеющие иногда несколько километров в глубину. Океанов 4: Тихий, Атлантический, Индийский, Северный Ледовитый.  Каждый день на берегу можно видеть, как подходит и отступает кромка воды: это приливы и отливы. Их причиной являются Луна и Солнце. Эти небесные тела притягивают воду нашей планеты.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Реки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е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32048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Ле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068960"/>
            <a:ext cx="4752528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98072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нашей планете тысячи и тысячи рек и речушек. Одни быстрые, бурные, другие спокойные, неторопливые. Но все они стремятся к морю.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22920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Одни реки зарождаются высоко в горах, другие из родников на равнинах.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Озера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зе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805" y="980729"/>
            <a:ext cx="4441203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 оз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376" y="3212976"/>
            <a:ext cx="457511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908720"/>
            <a:ext cx="3923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</a:t>
            </a:r>
            <a:r>
              <a:rPr lang="ru-RU" dirty="0" smtClean="0"/>
              <a:t>зеро – это впадина на земле, заполненная водой. Есть озера естественные, а есть искусственные, то есть созданные людьми.  Как называется озеро в Сестрорецке? Оно природное или искусственное?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15719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Земле насчитывают 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озер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Леса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 л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136" y="1124744"/>
            <a:ext cx="4596340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роп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36"/>
            <a:ext cx="4392488" cy="354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48478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Деревья обеспечивают пищу и кров животным и помогают сохранить воздух чистым.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157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Леса – легкие нашей планеты. Вы знаете, какие бывают леса?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Горы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 го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370094"/>
            <a:ext cx="4392487" cy="3294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Г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132856"/>
            <a:ext cx="453650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537321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вершинах некоторых гор настолько холодно, что их снежные шапки никогда не тают.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0527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Горы – каменная одежда Земли.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Пустыни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усты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590465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30120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Значительные площади земного шара занимают пустыни. Там почти не бывает дождей, поэтому растений и животных очень мало. Ветер сдувает песок  в огромные холмы, которые называются  барханы.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Водопады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Ниаг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340767"/>
            <a:ext cx="4896544" cy="424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 водоп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672408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923928" y="573325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Земле очень много красивых мест. Ниагарский водопад посещают миллионы туристов в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351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</vt:lpstr>
      <vt:lpstr>  Земля – наш дом</vt:lpstr>
      <vt:lpstr>Океаны</vt:lpstr>
      <vt:lpstr>Реки</vt:lpstr>
      <vt:lpstr>Озера</vt:lpstr>
      <vt:lpstr>Леса</vt:lpstr>
      <vt:lpstr>Горы</vt:lpstr>
      <vt:lpstr>Пустыни</vt:lpstr>
      <vt:lpstr>Водопады</vt:lpstr>
      <vt:lpstr>Вредный дым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Елена</dc:creator>
  <cp:lastModifiedBy>Елена</cp:lastModifiedBy>
  <cp:revision>99</cp:revision>
  <dcterms:created xsi:type="dcterms:W3CDTF">2015-04-04T07:46:50Z</dcterms:created>
  <dcterms:modified xsi:type="dcterms:W3CDTF">2015-05-23T14:10:33Z</dcterms:modified>
</cp:coreProperties>
</file>