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E69E-61F7-4400-854B-792A4C23F15C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28E-E97B-4FC3-9D5F-91B56766E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0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E69E-61F7-4400-854B-792A4C23F15C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28E-E97B-4FC3-9D5F-91B56766E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9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E69E-61F7-4400-854B-792A4C23F15C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28E-E97B-4FC3-9D5F-91B56766E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9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E69E-61F7-4400-854B-792A4C23F15C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28E-E97B-4FC3-9D5F-91B56766E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E69E-61F7-4400-854B-792A4C23F15C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28E-E97B-4FC3-9D5F-91B56766E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4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E69E-61F7-4400-854B-792A4C23F15C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28E-E97B-4FC3-9D5F-91B56766E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60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E69E-61F7-4400-854B-792A4C23F15C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28E-E97B-4FC3-9D5F-91B56766E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2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E69E-61F7-4400-854B-792A4C23F15C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28E-E97B-4FC3-9D5F-91B56766E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6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E69E-61F7-4400-854B-792A4C23F15C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28E-E97B-4FC3-9D5F-91B56766E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3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E69E-61F7-4400-854B-792A4C23F15C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28E-E97B-4FC3-9D5F-91B56766E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3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E69E-61F7-4400-854B-792A4C23F15C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5028E-E97B-4FC3-9D5F-91B56766E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1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CE69E-61F7-4400-854B-792A4C23F15C}" type="datetimeFigureOut">
              <a:rPr lang="ru-RU" smtClean="0"/>
              <a:t>11.06.2015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5028E-E97B-4FC3-9D5F-91B56766E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ина\Desktop\Семь нот ведут нас за собой  - копия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55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47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на\Desktop\Семь нот ведут нас за собой  - копия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5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ина\Desktop\Семь нот ведут нас за собой  - копия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61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ина\Desktop\Семь нот ведут нас за собой  - копия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19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ина\Desktop\Семь нот ведут нас за собой  - копия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86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00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ина\Desktop\Семь нот ведут нас за собой  - копия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5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ина\Desktop\Семь нот ведут нас за собой  - копия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42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ина\Desktop\Семь нот ведут нас за собой  - копия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738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ина\Desktop\Семь нот ведут нас за собой  - копия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39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82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Дина\Desktop\Семь нот ведут нас за собой  - копия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65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26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Дина\Desktop\Семь нот ведут нас за собой  - копия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53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на\Desktop\Семь нот ведут нас за собой  - копия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49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Дина\Desktop\Семь нот ведут нас за собой  - копия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86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Дина\Desktop\Семь нот ведут нас за собой  - копия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50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ина\Desktop\Семь нот ведут нас за собой  - копия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482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Дина\Desktop\Семь нот ведут нас за собой  - копия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88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Дина\Desktop\Семь нот ведут нас за собой  - копия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139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Дина\Desktop\Семь нот ведут нас за собой  - копия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7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72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Дина\Desktop\Семь нот ведут нас за собой  - копия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20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Дина\Desktop\Семь нот ведут нас за собой  - копия\Слайд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7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на\Desktop\Семь нот ведут нас за собой  - копия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89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5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на\Desktop\Семь нот ведут нас за собой  - копия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9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на\Desktop\Семь нот ведут нас за собой  - копия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52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на\Desktop\Семь нот ведут нас за собой  - копия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9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ина\Desktop\Семь нот ведут нас за собой  - копия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7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на\Desktop\Семь нот ведут нас за собой  - копия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8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на\Desktop\Семь нот ведут нас за собой  - копия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967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Дина</cp:lastModifiedBy>
  <cp:revision>1</cp:revision>
  <dcterms:created xsi:type="dcterms:W3CDTF">2015-06-10T22:58:45Z</dcterms:created>
  <dcterms:modified xsi:type="dcterms:W3CDTF">2015-06-10T23:07:04Z</dcterms:modified>
</cp:coreProperties>
</file>