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16DB-C39E-448C-BFB8-9C8AED975B7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48CB-7476-4440-8519-7771E8F5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16DB-C39E-448C-BFB8-9C8AED975B7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48CB-7476-4440-8519-7771E8F5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16DB-C39E-448C-BFB8-9C8AED975B7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48CB-7476-4440-8519-7771E8F5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16DB-C39E-448C-BFB8-9C8AED975B7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48CB-7476-4440-8519-7771E8F5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16DB-C39E-448C-BFB8-9C8AED975B7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48CB-7476-4440-8519-7771E8F5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16DB-C39E-448C-BFB8-9C8AED975B7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48CB-7476-4440-8519-7771E8F5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16DB-C39E-448C-BFB8-9C8AED975B7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48CB-7476-4440-8519-7771E8F5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16DB-C39E-448C-BFB8-9C8AED975B7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48CB-7476-4440-8519-7771E8F5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16DB-C39E-448C-BFB8-9C8AED975B7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48CB-7476-4440-8519-7771E8F5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16DB-C39E-448C-BFB8-9C8AED975B7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48CB-7476-4440-8519-7771E8F5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16DB-C39E-448C-BFB8-9C8AED975B7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48CB-7476-4440-8519-7771E8F5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316DB-C39E-448C-BFB8-9C8AED975B7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648CB-7476-4440-8519-7771E8F5A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E%D0%BD%D0%B0%D1%8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F%D0%BE%D0%B4%D0%BE%D1%88%D0%B2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0%D0%BD%D0%B4%D0%B0%D0%BB%D0%B8%D0%B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b0f30c49dd589ff2eaefef34cbc749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68" y="1385440"/>
            <a:ext cx="7851922" cy="5472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571480"/>
            <a:ext cx="70723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ЯПОНИЯ</a:t>
            </a:r>
          </a:p>
          <a:p>
            <a:pPr algn="ctr"/>
            <a:r>
              <a:rPr lang="ru-RU" sz="2400" b="1" dirty="0" smtClean="0"/>
              <a:t>«Солнечный круг»</a:t>
            </a:r>
            <a:endParaRPr lang="ru-RU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bo_new_ERS_7M3_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952502"/>
            <a:ext cx="5905498" cy="5905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6578" y="1643050"/>
            <a:ext cx="18573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Самой интересной чертой японского механического зверя является способность взрослеть и обучаться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714356"/>
            <a:ext cx="5200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ДОМАШНИЙ ЛЮБИМЕЦ </a:t>
            </a:r>
            <a:endParaRPr lang="ru-RU" sz="3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427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9" y="714356"/>
            <a:ext cx="6429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НО ВЕСНОЙ, КОГДА ТЕПЛЫЕ СОЛНЕЧНЫЕ ЛУЧИ ПРИГРЕЮТ ЗЕМЛЮ, ВСЕ ЯПОНЦИ ОТКЛАДЫВАЮТ СВОИ ДЕЛА И УСТРЕМЛЯЮТСЯ В </a:t>
            </a:r>
            <a:r>
              <a:rPr lang="ru-RU" sz="2400" b="1" dirty="0" smtClean="0">
                <a:solidFill>
                  <a:srgbClr val="FFFF00"/>
                </a:solidFill>
              </a:rPr>
              <a:t>ПАРК. С конца марта по начало апреля Япония полностью преображается: сотни деревьев зацветают повсюду белыми и розовато-белыми цветами, из-за чего издали кажется, будто они окутаны облаками или покрыты хлопьями снега.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aponijoje-žydi-sakuros-1024x6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500042"/>
            <a:ext cx="78581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Как пышно сакура цветет.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И от неё благоуханье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Разлито в небесах, как мед.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И ветерок легко порхая,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И в салки с облаком играя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С </a:t>
            </a:r>
            <a:r>
              <a:rPr lang="ru-RU" sz="3200" b="1" dirty="0" smtClean="0">
                <a:solidFill>
                  <a:srgbClr val="FFFF00"/>
                </a:solidFill>
              </a:rPr>
              <a:t>собой </a:t>
            </a:r>
            <a:r>
              <a:rPr lang="ru-RU" sz="3200" b="1" dirty="0" smtClean="0">
                <a:solidFill>
                  <a:srgbClr val="FFFF00"/>
                </a:solidFill>
              </a:rPr>
              <a:t>соцветия зовет.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35-2592x2592-e13344909037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656"/>
            <a:ext cx="9144000" cy="68966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Nacionalnye_kostjumy-1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4358046" cy="6273793"/>
          </a:xfrm>
        </p:spPr>
      </p:pic>
      <p:sp>
        <p:nvSpPr>
          <p:cNvPr id="5" name="TextBox 4"/>
          <p:cNvSpPr txBox="1"/>
          <p:nvPr/>
        </p:nvSpPr>
        <p:spPr>
          <a:xfrm>
            <a:off x="5143504" y="2071678"/>
            <a:ext cx="4173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КИМАНО 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ГЭТА</a:t>
            </a:r>
            <a:endParaRPr lang="ru-RU" dirty="0"/>
          </a:p>
        </p:txBody>
      </p:sp>
      <p:pic>
        <p:nvPicPr>
          <p:cNvPr id="4" name="Содержимое 3" descr="getaacuuavy3uvy2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6528942" cy="4525963"/>
          </a:xfrm>
        </p:spPr>
      </p:pic>
      <p:sp>
        <p:nvSpPr>
          <p:cNvPr id="5" name="TextBox 4"/>
          <p:cNvSpPr txBox="1"/>
          <p:nvPr/>
        </p:nvSpPr>
        <p:spPr>
          <a:xfrm>
            <a:off x="6286512" y="1000108"/>
            <a:ext cx="26432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были распространены среди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 tooltip="Монах"/>
              </a:rPr>
              <a:t>монахов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 простонародья, потому что на высокой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 tooltip="Подошва"/>
              </a:rPr>
              <a:t>подошве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было очень удобно выращивать рис, снимать плоды с деревьев, передвигаться в дождливую погоду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6000768"/>
            <a:ext cx="499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 вы думаете почему?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02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8545666" cy="5554683"/>
          </a:xfrm>
        </p:spPr>
      </p:pic>
      <p:sp>
        <p:nvSpPr>
          <p:cNvPr id="5" name="TextBox 4"/>
          <p:cNvSpPr txBox="1"/>
          <p:nvPr/>
        </p:nvSpPr>
        <p:spPr>
          <a:xfrm>
            <a:off x="642910" y="5357826"/>
            <a:ext cx="8124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японские деревянные </a:t>
            </a:r>
            <a:r>
              <a:rPr lang="ru-RU" sz="2800" dirty="0" smtClean="0">
                <a:hlinkClick r:id="rId3" tooltip="Сандалии"/>
              </a:rPr>
              <a:t>сандалии</a:t>
            </a:r>
            <a:r>
              <a:rPr lang="ru-RU" sz="2800" dirty="0" smtClean="0"/>
              <a:t> в форме скамеечки, одинаковые для обеих ног 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engu-ge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0"/>
            <a:ext cx="8501122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5080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6" y="0"/>
            <a:ext cx="901182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0298" y="214291"/>
            <a:ext cx="5214974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Токио</a:t>
            </a:r>
            <a:r>
              <a:rPr lang="ru-RU" sz="6000" dirty="0" smtClean="0"/>
              <a:t>«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«Восточная столица»</a:t>
            </a:r>
            <a:r>
              <a:rPr lang="ru-RU" sz="6000" dirty="0" smtClean="0"/>
              <a:t>»</a:t>
            </a: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</a:t>
            </a:r>
            <a:endParaRPr lang="ru-RU" sz="6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</a:t>
            </a:r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ород технического прогресса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209675"/>
            <a:ext cx="6381750" cy="443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500042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РОБОТ- ДОМОХОЗЯЙКА</a:t>
            </a:r>
            <a:endParaRPr lang="ru-RU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3519_a371b890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85860"/>
            <a:ext cx="8001056" cy="5330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500042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РОБОТ-  ОФИЦИАНТ </a:t>
            </a:r>
            <a:endParaRPr lang="ru-RU"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si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8001056" cy="5407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САМЫЙ СОВЕРШЕННЫЙ </a:t>
            </a:r>
            <a:r>
              <a:rPr lang="ru-RU" sz="2800" b="1" dirty="0" smtClean="0"/>
              <a:t>РОБОТ</a:t>
            </a:r>
            <a:endParaRPr lang="ru-RU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138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ГЭТА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</dc:creator>
  <cp:lastModifiedBy>ант</cp:lastModifiedBy>
  <cp:revision>7</cp:revision>
  <dcterms:created xsi:type="dcterms:W3CDTF">2015-03-20T10:53:44Z</dcterms:created>
  <dcterms:modified xsi:type="dcterms:W3CDTF">2015-04-05T15:34:49Z</dcterms:modified>
</cp:coreProperties>
</file>