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8" r:id="rId3"/>
    <p:sldId id="261" r:id="rId4"/>
    <p:sldId id="260" r:id="rId5"/>
    <p:sldId id="262" r:id="rId6"/>
    <p:sldId id="263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FCDF-3DF3-42BF-B5C0-1EB79F9E27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7CBE-9815-4172-B490-7BBABFBB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FCDF-3DF3-42BF-B5C0-1EB79F9E27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7CBE-9815-4172-B490-7BBABFBB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FCDF-3DF3-42BF-B5C0-1EB79F9E27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7CBE-9815-4172-B490-7BBABFBB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FCDF-3DF3-42BF-B5C0-1EB79F9E27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7CBE-9815-4172-B490-7BBABFBB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FCDF-3DF3-42BF-B5C0-1EB79F9E27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7CBE-9815-4172-B490-7BBABFBB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FCDF-3DF3-42BF-B5C0-1EB79F9E27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7CBE-9815-4172-B490-7BBABFBB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FCDF-3DF3-42BF-B5C0-1EB79F9E27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7CBE-9815-4172-B490-7BBABFBB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FCDF-3DF3-42BF-B5C0-1EB79F9E27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7CBE-9815-4172-B490-7BBABFBB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FCDF-3DF3-42BF-B5C0-1EB79F9E27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7CBE-9815-4172-B490-7BBABFBB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FCDF-3DF3-42BF-B5C0-1EB79F9E27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7CBE-9815-4172-B490-7BBABFBB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FCDF-3DF3-42BF-B5C0-1EB79F9E27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7CBE-9815-4172-B490-7BBABFBB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DFCDF-3DF3-42BF-B5C0-1EB79F9E27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7CBE-9815-4172-B490-7BBABFBB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836712"/>
            <a:ext cx="64283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«Развивающие игры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ля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детей раннего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возраста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933056"/>
            <a:ext cx="552426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Презентацию выполнила:</a:t>
            </a:r>
          </a:p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Низамова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Танзиля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Халиловна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МБДОУ «ДС ОВ </a:t>
            </a:r>
            <a:r>
              <a:rPr lang="ru-RU" sz="32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«Улыбка»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8918" y="1700808"/>
            <a:ext cx="82499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«КЛАДОИСКАТЕЛИ»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В глубокую тарелку насыпьте гречневую крупу и спрячьте в ней мелкие игрушки. Предложите детям найти эти игрушки.</a:t>
            </a:r>
          </a:p>
          <a:p>
            <a:r>
              <a:rPr lang="ru-RU" b="1" dirty="0">
                <a:solidFill>
                  <a:srgbClr val="0000FF"/>
                </a:solidFill>
              </a:rPr>
              <a:t>Игры с крупой развивают мелкую моторику, координацию движений, память, внимание, слуховое восприятие. И не только! При соприкосновении рук с крупой, происходит активизация активных точек, находящихся на ладонях. Множество таких точек отвечают за работу внутренних органов и систем организма. Так, например, естественный массаж ладоней и пальчиков способствует </a:t>
            </a:r>
            <a:r>
              <a:rPr lang="ru-RU" b="1" u="sng" dirty="0">
                <a:solidFill>
                  <a:srgbClr val="0000FF"/>
                </a:solidFill>
              </a:rPr>
              <a:t>развитию </a:t>
            </a:r>
            <a:r>
              <a:rPr lang="ru-RU" b="1" u="sng" dirty="0" smtClean="0">
                <a:solidFill>
                  <a:srgbClr val="0000FF"/>
                </a:solidFill>
              </a:rPr>
              <a:t>речи</a:t>
            </a:r>
            <a:r>
              <a:rPr lang="ru-RU" b="1" dirty="0" smtClean="0">
                <a:solidFill>
                  <a:srgbClr val="0000FF"/>
                </a:solidFill>
              </a:rPr>
              <a:t>. </a:t>
            </a:r>
            <a:endParaRPr lang="ru-RU" b="1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садик\фото Рябинка 2014-2015\игры\DSCN22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53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7925" y="1772816"/>
            <a:ext cx="72015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Бусы для мамы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Покажите детям, как можно, нанизывая на толстую нитку макароны или бусины, сделать бусы и браслеты.</a:t>
            </a:r>
          </a:p>
          <a:p>
            <a:r>
              <a:rPr lang="ru-RU" b="1" dirty="0">
                <a:solidFill>
                  <a:srgbClr val="0000FF"/>
                </a:solidFill>
              </a:rPr>
              <a:t>Эта игра развивают у детей воображение, внимание, память, усидчивость, мышление; зрительный анализ и синтез, зрительно-моторную координацию, тонкие движения пальцев рук, тактильные ощущения.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DCIM\101NIKON\DSCN2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53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052736"/>
            <a:ext cx="788344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«Развивающая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Математическая </a:t>
            </a:r>
          </a:p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Доска»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садик\фото Рябинка 2014-2015\игры\DSCN21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88"/>
            <a:ext cx="9144000" cy="6857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Picture 2" descr="F:\садик\фото Рябинка 2014-2015\игры\DSCN21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71388" cy="7103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rgbClr val="0000FF"/>
                </a:solidFill>
              </a:rPr>
              <a:t>Забейте на </a:t>
            </a:r>
            <a:r>
              <a:rPr lang="ru-RU" b="1" dirty="0" err="1" smtClean="0">
                <a:solidFill>
                  <a:srgbClr val="0000FF"/>
                </a:solidFill>
              </a:rPr>
              <a:t>досочке</a:t>
            </a:r>
            <a:r>
              <a:rPr lang="ru-RU" b="1" dirty="0" smtClean="0">
                <a:solidFill>
                  <a:srgbClr val="0000FF"/>
                </a:solidFill>
              </a:rPr>
              <a:t> гвоздики со шляпками так, чтобы получились геометрические фигуры. Предложите ребятам натянуть </a:t>
            </a:r>
            <a:r>
              <a:rPr lang="ru-RU" b="1" dirty="0" err="1" smtClean="0">
                <a:solidFill>
                  <a:srgbClr val="0000FF"/>
                </a:solidFill>
              </a:rPr>
              <a:t>резиночки</a:t>
            </a:r>
            <a:r>
              <a:rPr lang="ru-RU" b="1" dirty="0" smtClean="0">
                <a:solidFill>
                  <a:srgbClr val="0000FF"/>
                </a:solidFill>
              </a:rPr>
              <a:t> по контурам фигур.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Так, в процессе игры, дети развивают мелкую моторику, мышление, усидчивость и запоминают названия основных геометрических фигур.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</a:rPr>
              <a:t>Маленькие </a:t>
            </a:r>
            <a:r>
              <a:rPr lang="ru-RU" sz="3600" b="1" dirty="0">
                <a:solidFill>
                  <a:srgbClr val="0000FF"/>
                </a:solidFill>
              </a:rPr>
              <a:t>дети – очаровательные, азартные и счастливые искатели приключений, стремящиеся познать </a:t>
            </a:r>
            <a:r>
              <a:rPr lang="ru-RU" sz="3600" b="1" dirty="0" smtClean="0">
                <a:solidFill>
                  <a:srgbClr val="0000FF"/>
                </a:solidFill>
              </a:rPr>
              <a:t>мир! Чтобы </a:t>
            </a:r>
            <a:r>
              <a:rPr lang="ru-RU" sz="3600" b="1" dirty="0">
                <a:solidFill>
                  <a:srgbClr val="0000FF"/>
                </a:solidFill>
              </a:rPr>
              <a:t>детство </a:t>
            </a:r>
            <a:r>
              <a:rPr lang="ru-RU" sz="3600" b="1" dirty="0" smtClean="0">
                <a:solidFill>
                  <a:srgbClr val="0000FF"/>
                </a:solidFill>
              </a:rPr>
              <a:t>детей </a:t>
            </a:r>
            <a:r>
              <a:rPr lang="ru-RU" sz="3600" b="1" dirty="0">
                <a:solidFill>
                  <a:srgbClr val="0000FF"/>
                </a:solidFill>
              </a:rPr>
              <a:t>было счастливым, основное, главное место в их жизни должна занимать </a:t>
            </a:r>
            <a:r>
              <a:rPr lang="ru-RU" sz="3600" b="1" dirty="0" smtClean="0">
                <a:solidFill>
                  <a:srgbClr val="0000FF"/>
                </a:solidFill>
              </a:rPr>
              <a:t>игра! </a:t>
            </a:r>
            <a:r>
              <a:rPr lang="ru-RU" sz="3600" b="1" dirty="0">
                <a:solidFill>
                  <a:srgbClr val="0000FF"/>
                </a:solidFill>
              </a:rPr>
              <a:t>В детском возрасте у ребёнка есть потребность в игре. И её нужно удовлетворить не потому, что делу – время, потехе – час, а потому, что играя, ребёнок учится и познаёт </a:t>
            </a:r>
            <a:r>
              <a:rPr lang="ru-RU" sz="3600" b="1" dirty="0" smtClean="0">
                <a:solidFill>
                  <a:srgbClr val="0000FF"/>
                </a:solidFill>
              </a:rPr>
              <a:t>жизнь!</a:t>
            </a:r>
            <a:endParaRPr lang="ru-RU" sz="3600" b="1" dirty="0">
              <a:solidFill>
                <a:srgbClr val="0000FF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4774" y="260648"/>
            <a:ext cx="8229112" cy="58785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«Цветные </a:t>
            </a:r>
          </a:p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карандашики»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Дети запоминают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основные цвета,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асставляют карандашики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их величине.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садик\фото Рябинка 2014-2015\игры\DSCN22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722908" cy="7292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556792"/>
            <a:ext cx="6028510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«Прищепки»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0000FF"/>
                </a:solidFill>
              </a:rPr>
              <a:t>Нарежьте из картона полоски шириной 2 см. Они должны быть разной длины – в зависимости от того, какое насекомое будет изображаться. Пусть ребенок прикрепит на полоски прищепки и получит в итоге стрекозу, бабочку, гусеницу-многоножку, паучка, муравья и т.д.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Игра очень проста в исполнении и полезна для развития тонуса пальцев рук. 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садик\фото Рябинка 2014-2015\игры\DSCN2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722908" cy="72921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садик\фото Рябинка 2014-2015\игры\DSCN2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722908" cy="72921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Заставить малыша смотреть или слушать невозможно, однако заинтересовать его можно многим, поэтому в обучении детей </a:t>
            </a:r>
            <a:r>
              <a:rPr lang="ru-RU" b="1" dirty="0" smtClean="0">
                <a:solidFill>
                  <a:srgbClr val="0000FF"/>
                </a:solidFill>
              </a:rPr>
              <a:t>особую </a:t>
            </a:r>
            <a:r>
              <a:rPr lang="ru-RU" b="1" dirty="0">
                <a:solidFill>
                  <a:srgbClr val="0000FF"/>
                </a:solidFill>
              </a:rPr>
              <a:t>роль играют положительные эмоции.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Дидактические игры помогают развивать ребенка, </a:t>
            </a:r>
            <a:r>
              <a:rPr lang="ru-RU" b="1" dirty="0">
                <a:solidFill>
                  <a:srgbClr val="0000FF"/>
                </a:solidFill>
              </a:rPr>
              <a:t>его восприятия и формирование представлений о внешних свойствах предметов: их форме, цвете, величине, положении в </a:t>
            </a:r>
            <a:r>
              <a:rPr lang="ru-RU" b="1" dirty="0" smtClean="0">
                <a:solidFill>
                  <a:srgbClr val="0000FF"/>
                </a:solidFill>
              </a:rPr>
              <a:t>пространстве. </a:t>
            </a:r>
            <a:r>
              <a:rPr lang="ru-RU" b="1" dirty="0">
                <a:solidFill>
                  <a:srgbClr val="0000FF"/>
                </a:solidFill>
              </a:rPr>
              <a:t>С восприятия предметов и явлений окружающего мира начинается </a:t>
            </a:r>
            <a:r>
              <a:rPr lang="ru-RU" b="1" dirty="0" smtClean="0">
                <a:solidFill>
                  <a:srgbClr val="0000FF"/>
                </a:solidFill>
              </a:rPr>
              <a:t>познание!!!</a:t>
            </a:r>
            <a:endParaRPr lang="ru-RU" b="1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628800"/>
            <a:ext cx="64107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ВНИМАНИЕ!!!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988840"/>
            <a:ext cx="79217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«ЖИВОЙ ПЕСОК»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DCIM\101NIKON\DSCN22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>
                <a:solidFill>
                  <a:srgbClr val="0000FF"/>
                </a:solidFill>
              </a:rPr>
              <a:t>Игры с песком развивают мелкую моторику, успокаивают и обогащают воображение. Маленькие дети смогут лепить куличики, а старшие строить замки и даже целые крепости. Игры с песком настолько полезны, что в настоящее время активно развивается целое направление в психологии «Песочная Терапия».</a:t>
            </a:r>
            <a:endParaRPr lang="ru-RU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i="1" dirty="0">
                <a:solidFill>
                  <a:srgbClr val="0000FF"/>
                </a:solidFill>
              </a:rPr>
              <a:t>Песочная терапия - метод игры в песок, когда создается песочная композиция, которая дополняется различными предметами и фигурками. Песочная картина начинает оживать и наполняться историей, что помогает осознать проблемы и решить их. Работа с этим материалом используется не только для развития ребенка, но и для снятия стресса, страха, напряжения и рассматривается как эффективная психоаналитическая техника. 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DCIM\101NIKON\DSCN22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53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556792"/>
            <a:ext cx="74190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«Ловим рыбок»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Поставьте на поднос две тарелки: слева – глубокую, а справа – мелкую. В глубокую тарелку налейте воды и бросьте несколько мелких плавающих </a:t>
            </a:r>
            <a:r>
              <a:rPr lang="ru-RU" b="1" dirty="0" smtClean="0">
                <a:solidFill>
                  <a:srgbClr val="0000FF"/>
                </a:solidFill>
              </a:rPr>
              <a:t>предметов: рыбки, черепашки, лягушки, ракушки, камушки. </a:t>
            </a:r>
            <a:r>
              <a:rPr lang="ru-RU" b="1" dirty="0">
                <a:solidFill>
                  <a:srgbClr val="0000FF"/>
                </a:solidFill>
              </a:rPr>
              <a:t>Предложите малышу с помощью маленького сита с ручкой выловить все эти предметы и сложить их в тарелку, стоящую на подносе справа от миски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ru-RU" b="1" dirty="0">
                <a:solidFill>
                  <a:srgbClr val="0000FF"/>
                </a:solidFill>
              </a:rPr>
              <a:t>Упражнения с водой для ребенка до трех лет выполняют функцию среды для развития мелкой моторики, но, кроме этого, производят терапевтический эффект: снимают повышенную возбужденность, успокаивают ребенка.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садик\фото Рябинка 2014-2015\игры\DSCN2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53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605</Words>
  <Application>Microsoft Office PowerPoint</Application>
  <PresentationFormat>Экран (4:3)</PresentationFormat>
  <Paragraphs>43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14</cp:revision>
  <dcterms:created xsi:type="dcterms:W3CDTF">2015-05-16T07:08:44Z</dcterms:created>
  <dcterms:modified xsi:type="dcterms:W3CDTF">2015-06-08T10:27:49Z</dcterms:modified>
</cp:coreProperties>
</file>