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65" r:id="rId3"/>
    <p:sldId id="258" r:id="rId4"/>
    <p:sldId id="259" r:id="rId5"/>
    <p:sldId id="263" r:id="rId6"/>
    <p:sldId id="276" r:id="rId7"/>
    <p:sldId id="261" r:id="rId8"/>
    <p:sldId id="278" r:id="rId9"/>
    <p:sldId id="267" r:id="rId10"/>
    <p:sldId id="270" r:id="rId11"/>
    <p:sldId id="268" r:id="rId12"/>
    <p:sldId id="272" r:id="rId13"/>
    <p:sldId id="269" r:id="rId14"/>
    <p:sldId id="273" r:id="rId15"/>
    <p:sldId id="274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100" d="100"/>
          <a:sy n="100" d="100"/>
        </p:scale>
        <p:origin x="-195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3937-BBE9-4F54-9EC6-88E5F4E367C5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60DF4-7F81-4453-BCE8-C9CE19BED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0DF4-7F81-4453-BCE8-C9CE19BED6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2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740B6-C10E-4E10-8C94-858572A9F663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6DF8E6-74D3-4A47-86CD-16FCCB969C4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3000" smtClean="0">
                <a:latin typeface="+mn-lt"/>
              </a:rPr>
              <a:t>Воздух</a:t>
            </a:r>
            <a:endParaRPr lang="ru-RU" sz="13000" dirty="0"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ru-RU" dirty="0" smtClean="0"/>
              <a:t>Составили воспитатели ГБДОУ</a:t>
            </a:r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ru-RU" dirty="0" smtClean="0"/>
              <a:t>:</a:t>
            </a:r>
          </a:p>
          <a:p>
            <a:r>
              <a:rPr lang="ru-RU" dirty="0" smtClean="0"/>
              <a:t>Лаврухина Ю.</a:t>
            </a:r>
            <a:r>
              <a:rPr lang="en-US" dirty="0" smtClean="0"/>
              <a:t> </a:t>
            </a:r>
            <a:r>
              <a:rPr lang="ru-RU" dirty="0" smtClean="0"/>
              <a:t>В.</a:t>
            </a:r>
          </a:p>
          <a:p>
            <a:r>
              <a:rPr lang="ru-RU" dirty="0" smtClean="0"/>
              <a:t>Соколова Н.</a:t>
            </a:r>
            <a:r>
              <a:rPr lang="en-US" dirty="0" smtClean="0"/>
              <a:t> </a:t>
            </a:r>
            <a:r>
              <a:rPr lang="ru-RU" dirty="0" smtClean="0"/>
              <a:t>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5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Воздух принимает форму предмета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Пустой шарик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Заполненный шарик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2" y="2924944"/>
            <a:ext cx="3802119" cy="31683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65" y="2996953"/>
            <a:ext cx="4041094" cy="3096344"/>
          </a:xfrm>
        </p:spPr>
      </p:pic>
    </p:spTree>
    <p:extLst>
      <p:ext uri="{BB962C8B-B14F-4D97-AF65-F5344CB8AC3E}">
        <p14:creationId xmlns:p14="http://schemas.microsoft.com/office/powerpoint/2010/main" val="1365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Ветер-движение воздуха.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2424906"/>
            <a:ext cx="4667250" cy="3409950"/>
          </a:xfrm>
        </p:spPr>
      </p:pic>
    </p:spTree>
    <p:extLst>
      <p:ext uri="{BB962C8B-B14F-4D97-AF65-F5344CB8AC3E}">
        <p14:creationId xmlns:p14="http://schemas.microsoft.com/office/powerpoint/2010/main" val="27941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Воздух может переносить запах: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8" y="2060848"/>
            <a:ext cx="3805792" cy="388843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2" y="2060849"/>
            <a:ext cx="3752595" cy="3888432"/>
          </a:xfrm>
        </p:spPr>
      </p:pic>
    </p:spTree>
    <p:extLst>
      <p:ext uri="{BB962C8B-B14F-4D97-AF65-F5344CB8AC3E}">
        <p14:creationId xmlns:p14="http://schemas.microsoft.com/office/powerpoint/2010/main" val="20189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Воздух может переносить запах:</a:t>
            </a:r>
            <a:br>
              <a:rPr lang="ru-RU" sz="4000" b="1" dirty="0" smtClean="0"/>
            </a:br>
            <a:r>
              <a:rPr lang="ru-RU" sz="4000" b="1" dirty="0" smtClean="0"/>
              <a:t>неприятный…</a:t>
            </a:r>
            <a:endParaRPr lang="ru-RU" sz="4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3672408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40"/>
            <a:ext cx="3659599" cy="4392488"/>
          </a:xfrm>
        </p:spPr>
      </p:pic>
    </p:spTree>
    <p:extLst>
      <p:ext uri="{BB962C8B-B14F-4D97-AF65-F5344CB8AC3E}">
        <p14:creationId xmlns:p14="http://schemas.microsoft.com/office/powerpoint/2010/main" val="36836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 загрязнения воздуха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204864"/>
            <a:ext cx="2520280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204864"/>
            <a:ext cx="2592288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2204863"/>
            <a:ext cx="2664296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1080120"/>
          </a:xfrm>
        </p:spPr>
        <p:txBody>
          <a:bodyPr/>
          <a:lstStyle/>
          <a:p>
            <a:pPr algn="ctr"/>
            <a:r>
              <a:rPr lang="ru-RU" dirty="0" smtClean="0"/>
              <a:t>Последствия загрязнения:</a:t>
            </a:r>
            <a:endParaRPr lang="ru-RU" dirty="0"/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744416" cy="264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69" y="4077072"/>
            <a:ext cx="3704940" cy="2647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13" y="1689006"/>
            <a:ext cx="41044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5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9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412776"/>
            <a:ext cx="7560839" cy="49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90872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8900" dirty="0" smtClean="0"/>
              <a:t>Им дышат люди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22" y="1268760"/>
            <a:ext cx="3739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15" y="69269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/>
              <a:t>Он необходим животным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389" y="1268760"/>
            <a:ext cx="363640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3993604"/>
            <a:ext cx="424847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52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058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Он необходим растениям</a:t>
            </a:r>
            <a:endParaRPr lang="ru-RU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35903"/>
            <a:ext cx="4176464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035903"/>
            <a:ext cx="4104456" cy="41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5" y="0"/>
            <a:ext cx="9425073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8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303">
            <a:off x="323528" y="332657"/>
            <a:ext cx="4464496" cy="313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3192">
            <a:off x="4351976" y="673245"/>
            <a:ext cx="4434756" cy="30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429000"/>
            <a:ext cx="8496943" cy="310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550005"/>
            <a:ext cx="3717537" cy="251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57" y="548005"/>
            <a:ext cx="4202832" cy="25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3356992"/>
            <a:ext cx="3743893" cy="298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657" y="3356992"/>
            <a:ext cx="4202832" cy="298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6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Имеет ли воздух вес?</a:t>
            </a:r>
            <a:endParaRPr lang="ru-RU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6753"/>
            <a:ext cx="4038600" cy="288213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687" y="2423319"/>
            <a:ext cx="3857625" cy="3429000"/>
          </a:xfrm>
        </p:spPr>
      </p:pic>
    </p:spTree>
    <p:extLst>
      <p:ext uri="{BB962C8B-B14F-4D97-AF65-F5344CB8AC3E}">
        <p14:creationId xmlns:p14="http://schemas.microsoft.com/office/powerpoint/2010/main" val="125304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471</TotalTime>
  <Words>60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Воздух</vt:lpstr>
      <vt:lpstr>Презентация PowerPoint</vt:lpstr>
      <vt:lpstr>Им дышат люди </vt:lpstr>
      <vt:lpstr>Он необходим животным  </vt:lpstr>
      <vt:lpstr>Он необходим растениям</vt:lpstr>
      <vt:lpstr>Презентация PowerPoint</vt:lpstr>
      <vt:lpstr>Презентация PowerPoint</vt:lpstr>
      <vt:lpstr>Презентация PowerPoint</vt:lpstr>
      <vt:lpstr>Имеет ли воздух вес?</vt:lpstr>
      <vt:lpstr>Воздух принимает форму предмета</vt:lpstr>
      <vt:lpstr>Ветер-движение воздуха.</vt:lpstr>
      <vt:lpstr>Воздух может переносить запах:</vt:lpstr>
      <vt:lpstr>Воздух может переносить запах: неприятный…</vt:lpstr>
      <vt:lpstr>Источники загрязнения воздуха:</vt:lpstr>
      <vt:lpstr>Последствия загрязнения: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Воздух</dc:title>
  <dc:creator>Наталья</dc:creator>
  <cp:lastModifiedBy>fedotko</cp:lastModifiedBy>
  <cp:revision>37</cp:revision>
  <dcterms:created xsi:type="dcterms:W3CDTF">2013-11-04T08:04:17Z</dcterms:created>
  <dcterms:modified xsi:type="dcterms:W3CDTF">2013-12-25T16:00:20Z</dcterms:modified>
</cp:coreProperties>
</file>