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18958333333333338"/>
          <c:y val="0.16250000000000003"/>
          <c:w val="0.53541666666666643"/>
          <c:h val="0.8031249999999999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cat>
            <c:strRef>
              <c:f>Лист1!$A$2:$A$5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9.7000000000000011</c:v>
                </c:pt>
                <c:pt idx="1">
                  <c:v>0.2</c:v>
                </c:pt>
                <c:pt idx="2">
                  <c:v>0.1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2423DB-BF99-44E7-A3F4-2971621A690C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971A4-F324-4EE7-A27A-FF0CEF2787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9971A4-F324-4EE7-A27A-FF0CEF2787E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9971A4-F324-4EE7-A27A-FF0CEF2787E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9971A4-F324-4EE7-A27A-FF0CEF2787E7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9971A4-F324-4EE7-A27A-FF0CEF2787E7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9971A4-F324-4EE7-A27A-FF0CEF2787E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9971A4-F324-4EE7-A27A-FF0CEF2787E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9971A4-F324-4EE7-A27A-FF0CEF2787E7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9971A4-F324-4EE7-A27A-FF0CEF2787E7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9971A4-F324-4EE7-A27A-FF0CEF2787E7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E72B1-F11D-421B-8929-C066143FEBB9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0C73B-05D7-4295-A8E5-0F3EBAE8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E72B1-F11D-421B-8929-C066143FEBB9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0C73B-05D7-4295-A8E5-0F3EBAE8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E72B1-F11D-421B-8929-C066143FEBB9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0C73B-05D7-4295-A8E5-0F3EBAE8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E72B1-F11D-421B-8929-C066143FEBB9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0C73B-05D7-4295-A8E5-0F3EBAE8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E72B1-F11D-421B-8929-C066143FEBB9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0C73B-05D7-4295-A8E5-0F3EBAE8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E72B1-F11D-421B-8929-C066143FEBB9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0C73B-05D7-4295-A8E5-0F3EBAE8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E72B1-F11D-421B-8929-C066143FEBB9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0C73B-05D7-4295-A8E5-0F3EBAE8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E72B1-F11D-421B-8929-C066143FEBB9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0C73B-05D7-4295-A8E5-0F3EBAE8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E72B1-F11D-421B-8929-C066143FEBB9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0C73B-05D7-4295-A8E5-0F3EBAE8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E72B1-F11D-421B-8929-C066143FEBB9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0C73B-05D7-4295-A8E5-0F3EBAE8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E72B1-F11D-421B-8929-C066143FEBB9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820C73B-05D7-4295-A8E5-0F3EBAE81DF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2E72B1-F11D-421B-8929-C066143FEBB9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20C73B-05D7-4295-A8E5-0F3EBAE81DF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Водоканал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dirty="0" smtClean="0"/>
              <a:t>Выполнила Лаврухина Юлия Владимировна</a:t>
            </a:r>
            <a:endParaRPr lang="ru-RU" dirty="0" smtClean="0"/>
          </a:p>
          <a:p>
            <a:pPr algn="ctr"/>
            <a:r>
              <a:rPr lang="ru-RU" dirty="0" smtClean="0"/>
              <a:t>ГБДОУ №</a:t>
            </a:r>
            <a:r>
              <a:rPr lang="ru-RU" sz="2400" dirty="0" smtClean="0"/>
              <a:t>34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2664296"/>
          </a:xfrm>
        </p:spPr>
        <p:txBody>
          <a:bodyPr>
            <a:normAutofit/>
          </a:bodyPr>
          <a:lstStyle/>
          <a:p>
            <a:r>
              <a:rPr lang="ru-RU" dirty="0" smtClean="0"/>
              <a:t>Главная задача предприятия «Водоканала» - что бы у нас в доме была чистая вода.</a:t>
            </a:r>
            <a:endParaRPr lang="ru-RU" dirty="0"/>
          </a:p>
        </p:txBody>
      </p:sp>
      <p:pic>
        <p:nvPicPr>
          <p:cNvPr id="8" name="Содержимое 7" descr="58741dcd-d70e-4cea-a783-031b58f60787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835696" y="3212976"/>
            <a:ext cx="5472608" cy="2736304"/>
          </a:xfr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048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Музейный комплекс</a:t>
            </a:r>
            <a:br>
              <a:rPr lang="ru-RU" dirty="0" smtClean="0"/>
            </a:br>
            <a:r>
              <a:rPr lang="ru-RU" dirty="0" smtClean="0"/>
              <a:t> «Вселенная воды»</a:t>
            </a:r>
            <a:br>
              <a:rPr lang="ru-RU" dirty="0" smtClean="0"/>
            </a:br>
            <a:r>
              <a:rPr lang="ru-RU" dirty="0" smtClean="0"/>
              <a:t>находится на улице Шпалерной</a:t>
            </a:r>
            <a:endParaRPr lang="ru-RU" dirty="0"/>
          </a:p>
        </p:txBody>
      </p:sp>
      <p:pic>
        <p:nvPicPr>
          <p:cNvPr id="4" name="Содержимое 3" descr="images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907704" y="3068960"/>
            <a:ext cx="5832648" cy="3600400"/>
          </a:xfr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Водовозы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Когда в домах не было труб  воду для жителей развозили водовозы. Памятник одному из них стоит на территории музея.</a:t>
            </a:r>
            <a:endParaRPr lang="ru-RU" dirty="0"/>
          </a:p>
        </p:txBody>
      </p:sp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3501008"/>
            <a:ext cx="4536504" cy="3096344"/>
          </a:xfrm>
          <a:prstGeom prst="rect">
            <a:avLst/>
          </a:prstGeo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Вода у нас в доме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15816" y="2492896"/>
            <a:ext cx="5616624" cy="3600400"/>
          </a:xfrm>
        </p:spPr>
        <p:txBody>
          <a:bodyPr/>
          <a:lstStyle/>
          <a:p>
            <a:r>
              <a:rPr lang="ru-RU" dirty="0" smtClean="0"/>
              <a:t>Прежде чем попасть к нам в дом, вода проходит очистку. Кто же проверяет чистоту воды. Вы не поверите –это раки. Они не могут жить в грязной воде, поэтому если раки чувствуют себя хорошо, то это значит что вода у нас в доме чистая.</a:t>
            </a:r>
            <a:endParaRPr lang="ru-RU" dirty="0"/>
          </a:p>
        </p:txBody>
      </p:sp>
      <p:pic>
        <p:nvPicPr>
          <p:cNvPr id="4" name="Рисунок 3" descr="IMG_143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2492896"/>
            <a:ext cx="2880320" cy="3096344"/>
          </a:xfrm>
          <a:prstGeom prst="rect">
            <a:avLst/>
          </a:prstGeo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Как почистить воду?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2204864"/>
            <a:ext cx="3888432" cy="3600400"/>
          </a:xfrm>
        </p:spPr>
        <p:txBody>
          <a:bodyPr>
            <a:normAutofit/>
          </a:bodyPr>
          <a:lstStyle/>
          <a:p>
            <a:r>
              <a:rPr lang="ru-RU" dirty="0" smtClean="0"/>
              <a:t>Совсем недавно воду, перед употреблением чистили хлором. Этот химический состав убивает многие микробы, но он наносит вред организму человека.</a:t>
            </a:r>
            <a:endParaRPr lang="ru-RU" dirty="0"/>
          </a:p>
        </p:txBody>
      </p:sp>
      <p:pic>
        <p:nvPicPr>
          <p:cNvPr id="6" name="Рисунок 5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2132856"/>
            <a:ext cx="3744416" cy="4104456"/>
          </a:xfrm>
          <a:prstGeom prst="rect">
            <a:avLst/>
          </a:prstGeo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Современные методы очистки воды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91264" cy="170954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Оказывается, что вода тоже будет чистой, если очистить ее ультрафиолетом. Это простой свет, который совершенно не вреден для человека.</a:t>
            </a:r>
            <a:endParaRPr lang="ru-RU" dirty="0"/>
          </a:p>
        </p:txBody>
      </p:sp>
      <p:pic>
        <p:nvPicPr>
          <p:cNvPr id="4" name="Рисунок 3" descr="inde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3284984"/>
            <a:ext cx="5616624" cy="3168352"/>
          </a:xfrm>
          <a:prstGeom prst="rect">
            <a:avLst/>
          </a:prstGeo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323528" y="1340768"/>
          <a:ext cx="410445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5800" y="514352"/>
            <a:ext cx="7990656" cy="610392"/>
          </a:xfrm>
        </p:spPr>
        <p:txBody>
          <a:bodyPr/>
          <a:lstStyle/>
          <a:p>
            <a:pPr algn="ctr"/>
            <a:r>
              <a:rPr lang="ru-RU" sz="3200" dirty="0" smtClean="0"/>
              <a:t>Количество воды на планете Земля</a:t>
            </a:r>
            <a:endParaRPr lang="ru-RU" sz="32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 smtClean="0"/>
              <a:t>На нашей планете много воды.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1600" dirty="0" smtClean="0"/>
              <a:t>Но в основном это вода соленная в морях и океанах.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1600" dirty="0" smtClean="0"/>
              <a:t>Только 3% воды это вода пресная.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1600" dirty="0" smtClean="0"/>
              <a:t>Но только 1% из них пригодна для употребления людей.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1600" dirty="0" smtClean="0"/>
              <a:t>Берегите воду, она </a:t>
            </a:r>
            <a:r>
              <a:rPr lang="ru-RU" sz="1600" dirty="0" err="1" smtClean="0"/>
              <a:t>безцена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518048" cy="3696816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7990656" cy="826416"/>
          </a:xfrm>
        </p:spPr>
        <p:txBody>
          <a:bodyPr/>
          <a:lstStyle/>
          <a:p>
            <a:pPr algn="ctr"/>
            <a:r>
              <a:rPr lang="ru-RU" dirty="0" smtClean="0"/>
              <a:t>Приходите в музей на ул. Шпалерной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211960" y="2276872"/>
            <a:ext cx="4474840" cy="3971528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Что бы узнать много интересного.</a:t>
            </a:r>
          </a:p>
          <a:p>
            <a:r>
              <a:rPr lang="ru-RU" dirty="0" smtClean="0"/>
              <a:t>Мы там были.</a:t>
            </a:r>
          </a:p>
          <a:p>
            <a:r>
              <a:rPr lang="ru-RU" dirty="0" smtClean="0"/>
              <a:t>А вы?</a:t>
            </a:r>
            <a:endParaRPr lang="ru-RU" dirty="0"/>
          </a:p>
        </p:txBody>
      </p:sp>
      <p:pic>
        <p:nvPicPr>
          <p:cNvPr id="9" name="Рисунок 8" descr="IMG_136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700808"/>
            <a:ext cx="3816424" cy="48965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163</TotalTime>
  <Words>237</Words>
  <Application>Microsoft Office PowerPoint</Application>
  <PresentationFormat>Экран (4:3)</PresentationFormat>
  <Paragraphs>37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Водоканал </vt:lpstr>
      <vt:lpstr>Главная задача предприятия «Водоканала» - что бы у нас в доме была чистая вода.</vt:lpstr>
      <vt:lpstr>Музейный комплекс  «Вселенная воды» находится на улице Шпалерной</vt:lpstr>
      <vt:lpstr>Водовозы</vt:lpstr>
      <vt:lpstr>Вода у нас в доме</vt:lpstr>
      <vt:lpstr>Как почистить воду?</vt:lpstr>
      <vt:lpstr>Современные методы очистки воды</vt:lpstr>
      <vt:lpstr>Количество воды на планете Земля</vt:lpstr>
      <vt:lpstr>Приходите в музей на ул. Шпалерной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Водоканал </dc:title>
  <dc:creator>Аня</dc:creator>
  <cp:lastModifiedBy>Аня</cp:lastModifiedBy>
  <cp:revision>18</cp:revision>
  <dcterms:created xsi:type="dcterms:W3CDTF">2013-11-15T15:45:11Z</dcterms:created>
  <dcterms:modified xsi:type="dcterms:W3CDTF">2013-12-25T16:43:05Z</dcterms:modified>
</cp:coreProperties>
</file>