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5" r:id="rId2"/>
    <p:sldId id="276" r:id="rId3"/>
    <p:sldId id="277" r:id="rId4"/>
    <p:sldId id="257" r:id="rId5"/>
    <p:sldId id="256" r:id="rId6"/>
    <p:sldId id="259" r:id="rId7"/>
    <p:sldId id="258" r:id="rId8"/>
    <p:sldId id="260" r:id="rId9"/>
    <p:sldId id="261" r:id="rId10"/>
    <p:sldId id="263" r:id="rId11"/>
    <p:sldId id="262" r:id="rId12"/>
    <p:sldId id="264" r:id="rId13"/>
    <p:sldId id="269" r:id="rId14"/>
    <p:sldId id="268" r:id="rId15"/>
    <p:sldId id="270" r:id="rId16"/>
    <p:sldId id="273" r:id="rId17"/>
    <p:sldId id="271" r:id="rId18"/>
    <p:sldId id="278" r:id="rId19"/>
    <p:sldId id="272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26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502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690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396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951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63493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6364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9439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668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7457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8169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35854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FE12E-CCAA-4FD1-A589-96888712DDF1}" type="datetimeFigureOut">
              <a:rPr lang="ru-RU" smtClean="0"/>
              <a:t>23.05.2015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E7B77-EC21-4ADE-9A2B-B7A042BE99F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4515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18658"/>
          </a:xfrm>
        </p:spPr>
        <p:txBody>
          <a:bodyPr/>
          <a:lstStyle/>
          <a:p>
            <a:r>
              <a:rPr lang="ru-RU" dirty="0" smtClean="0"/>
              <a:t>Военным победам царя Петра над Шведами в северной войне посвящены барельефы на памятнике царю Петру около Инженерного замка </a:t>
            </a:r>
            <a:br>
              <a:rPr lang="ru-RU" dirty="0" smtClean="0"/>
            </a:br>
            <a:r>
              <a:rPr lang="ru-RU" dirty="0" smtClean="0"/>
              <a:t>(знаменитый «</a:t>
            </a:r>
            <a:r>
              <a:rPr lang="ru-RU" sz="3200" dirty="0" smtClean="0"/>
              <a:t>Прадеду от правнука»)</a:t>
            </a:r>
            <a:br>
              <a:rPr lang="ru-RU" sz="3200" dirty="0" smtClean="0"/>
            </a:br>
            <a:r>
              <a:rPr lang="ru-RU" sz="3200" dirty="0" smtClean="0"/>
              <a:t>Изображены сцены морской битвы при Гангуте, где русский флот одержал одну из первых больших побед)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84385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54006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Зимнем дворце также есть памятник победе, и памятник этот необычный.</a:t>
            </a:r>
          </a:p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Это Галерея 1812 года – галерея портретов героев отличившихся в боях, написанных художником Доу. </a:t>
            </a:r>
          </a:p>
          <a:p>
            <a:r>
              <a:rPr lang="ru-RU" dirty="0" smtClean="0"/>
              <a:t>Царь Александр 1, руководивший русскими войсками и полководец Михаил Кутузов на двух больших полотнах в торцах галереи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093789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F:\Военная тема в убранстве города 1\Слайд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40568" y="-1270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22743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6" name="Picture 2" descr="F:\Военная тема в убранстве города 1\Слайд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048" y="260648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2386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02634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/>
          </a:bodyPr>
          <a:lstStyle/>
          <a:p>
            <a:r>
              <a:rPr lang="ru-RU" dirty="0" smtClean="0"/>
              <a:t>Тема войны, победы, прославления русского оружия  звучит не только в памятниках, но и оформлении  уличных фонарей, решеток,  оград. </a:t>
            </a:r>
          </a:p>
          <a:p>
            <a:r>
              <a:rPr lang="ru-RU" dirty="0" smtClean="0"/>
              <a:t>Например, знаменитые фонари на канале Грибоедова, на улице Пестеля, около </a:t>
            </a:r>
            <a:r>
              <a:rPr lang="ru-RU" dirty="0" err="1" smtClean="0"/>
              <a:t>Петропавлоской</a:t>
            </a:r>
            <a:r>
              <a:rPr lang="ru-RU" dirty="0" smtClean="0"/>
              <a:t> крепости – здесь можно увидеть военные доспехи, колчан и стрелы,</a:t>
            </a:r>
          </a:p>
          <a:p>
            <a:r>
              <a:rPr lang="ru-RU" dirty="0" smtClean="0"/>
              <a:t>Двуглавого орла…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6521053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F:\Военная тема в убранстве города 1\Слайд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529" y="-1294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71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3" name="Picture 3" descr="F:\Военная тема в убранстве города 1\Слайд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28638" y="-68580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69728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24744"/>
            <a:ext cx="8229600" cy="47525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Продолжая традиции древних Римлян строить на пути возвращения своих победителей  триумфальные арки, строятся    </a:t>
            </a:r>
            <a:r>
              <a:rPr lang="ru-RU" sz="3600" dirty="0" smtClean="0"/>
              <a:t>       </a:t>
            </a:r>
          </a:p>
          <a:p>
            <a:endParaRPr lang="ru-RU" sz="3600" dirty="0"/>
          </a:p>
          <a:p>
            <a:r>
              <a:rPr lang="ru-RU" sz="3600" dirty="0" smtClean="0"/>
              <a:t>Триумфальные</a:t>
            </a:r>
          </a:p>
          <a:p>
            <a:r>
              <a:rPr lang="ru-RU" sz="3600" dirty="0" smtClean="0"/>
              <a:t> Нарвские ворота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20900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F:\Военная тема в убранстве города 1\Слайд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28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11970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45861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404664"/>
            <a:ext cx="8229600" cy="5688632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Памятники войне 1941-1945 гг.</a:t>
            </a:r>
          </a:p>
          <a:p>
            <a:r>
              <a:rPr lang="ru-RU" dirty="0" smtClean="0"/>
              <a:t>Героическим защитникам  Ленинграда, победителям и героям Великой Отечественной войне посвящено много различных памятников в нашем городе.</a:t>
            </a:r>
          </a:p>
          <a:p>
            <a:r>
              <a:rPr lang="ru-RU" dirty="0" smtClean="0"/>
              <a:t>Это фрагмент лишь одного из них – памятника ЗАЩИТНИКАМ ГОРОДА </a:t>
            </a:r>
          </a:p>
          <a:p>
            <a:r>
              <a:rPr lang="ru-RU" dirty="0" smtClean="0"/>
              <a:t>На московской. </a:t>
            </a:r>
          </a:p>
          <a:p>
            <a:r>
              <a:rPr lang="ru-RU" dirty="0" smtClean="0"/>
              <a:t>Другие памятники будут представлены в </a:t>
            </a:r>
            <a:r>
              <a:rPr lang="ru-RU" smtClean="0"/>
              <a:t>следующе презентации</a:t>
            </a:r>
            <a:endParaRPr lang="ru-RU" dirty="0" smtClean="0"/>
          </a:p>
          <a:p>
            <a:r>
              <a:rPr lang="ru-RU" dirty="0" smtClean="0"/>
              <a:t>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9625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F:\Военная тема в убранстве города 1\Слайд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8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21068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F:\Военная тема в убранстве города 1\Слайд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5" y="0"/>
            <a:ext cx="9144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1378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F:\Военная тема в убранстве города 1\Слайд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-1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0334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332656"/>
            <a:ext cx="8229600" cy="5793507"/>
          </a:xfrm>
        </p:spPr>
        <p:txBody>
          <a:bodyPr>
            <a:normAutofit/>
          </a:bodyPr>
          <a:lstStyle/>
          <a:p>
            <a:r>
              <a:rPr lang="ru-RU" dirty="0" smtClean="0"/>
              <a:t>Триумфальная победа  России в войне </a:t>
            </a:r>
          </a:p>
          <a:p>
            <a:r>
              <a:rPr lang="ru-RU" dirty="0" smtClean="0"/>
              <a:t>1812 года нашла отражение в убранстве столицы.</a:t>
            </a:r>
          </a:p>
          <a:p>
            <a:r>
              <a:rPr lang="ru-RU" dirty="0" smtClean="0"/>
              <a:t>Главная площадь – Дворцовая – была оформлена полукруглым зданием </a:t>
            </a:r>
          </a:p>
          <a:p>
            <a:r>
              <a:rPr lang="ru-RU" dirty="0" smtClean="0"/>
              <a:t>Главного Штаба, а в центре Огюст </a:t>
            </a:r>
            <a:r>
              <a:rPr lang="ru-RU" dirty="0" err="1" smtClean="0"/>
              <a:t>Монферран</a:t>
            </a:r>
            <a:r>
              <a:rPr lang="ru-RU" dirty="0" smtClean="0"/>
              <a:t> воздвиг Александровскую колонну как памятник этой большой победе. А.С. Пушкин назвал ее в своей </a:t>
            </a:r>
            <a:r>
              <a:rPr lang="ru-RU" dirty="0" err="1" smtClean="0"/>
              <a:t>поэме«Александрийский</a:t>
            </a:r>
            <a:r>
              <a:rPr lang="ru-RU" dirty="0" smtClean="0"/>
              <a:t> столп», и название это сохранилось за памятником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35001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F:\Военная тема в убранстве города 1\Слайд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932" y="856385"/>
            <a:ext cx="8397516" cy="6298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06371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785395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Богиня Победы Ника правит шестеркой лошадей на Арке Главного Штаба</a:t>
            </a:r>
          </a:p>
          <a:p>
            <a:endParaRPr lang="ru-RU" dirty="0"/>
          </a:p>
          <a:p>
            <a:r>
              <a:rPr lang="ru-RU" dirty="0" smtClean="0"/>
              <a:t>Ангел на Александровской колонне держит крест и попирает змею, Что символизирует победу Добра над Злом</a:t>
            </a:r>
          </a:p>
          <a:p>
            <a:r>
              <a:rPr lang="ru-RU" dirty="0" smtClean="0"/>
              <a:t> </a:t>
            </a:r>
          </a:p>
          <a:p>
            <a:r>
              <a:rPr lang="ru-RU" dirty="0" smtClean="0"/>
              <a:t>В основании колонны постамент, его барельефы также </a:t>
            </a:r>
            <a:r>
              <a:rPr lang="ru-RU" dirty="0" err="1" smtClean="0"/>
              <a:t>пр</a:t>
            </a:r>
            <a:r>
              <a:rPr lang="ru-RU" dirty="0" err="1" smtClean="0"/>
              <a:t>славляют</a:t>
            </a:r>
            <a:r>
              <a:rPr lang="ru-RU" dirty="0" smtClean="0"/>
              <a:t> военные победы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83895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F:\Военная тема в убранстве города 1\Слайд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31922"/>
            <a:ext cx="9144001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4020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F:\Военная тема в убранстве города 1\Слайд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4544" y="-10944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354090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F:\Военная тема в убранстве города 1\Слайд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166" y="320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9287761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239</Words>
  <Application>Microsoft Office PowerPoint</Application>
  <PresentationFormat>Экран (4:3)</PresentationFormat>
  <Paragraphs>26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Военным победам царя Петра над Шведами в северной войне посвящены барельефы на памятнике царю Петру около Инженерного замка  (знаменитый «Прадеду от правнука») Изображены сцены морской битвы при Гангуте, где русский флот одержал одну из первых больших побед)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Olga Simonova</dc:creator>
  <cp:lastModifiedBy>Olga Simonova</cp:lastModifiedBy>
  <cp:revision>7</cp:revision>
  <dcterms:created xsi:type="dcterms:W3CDTF">2015-05-23T14:28:25Z</dcterms:created>
  <dcterms:modified xsi:type="dcterms:W3CDTF">2015-05-23T15:56:32Z</dcterms:modified>
</cp:coreProperties>
</file>