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E08A91-F997-40D5-95F5-49B38B63CD2F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5C3BFC-C154-4943-AB0A-EF5A63BC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360047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Экспериментирование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как вид деятельности детей среднего дошкольного возраста. 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Воспитатель: К.А. Медведева</a:t>
            </a:r>
          </a:p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Гр. «Непоседы» ГБДОУ детский сад №52 Фрунзенского района СПб.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Опыт с водой « Как увидеть воздух?»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Ксения\Desktop\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429553" cy="457203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Эксперимент со звуком </a:t>
            </a:r>
            <a:br>
              <a:rPr lang="ru-RU" sz="3600" dirty="0" smtClean="0"/>
            </a:br>
            <a:r>
              <a:rPr lang="ru-RU" sz="3600" dirty="0" smtClean="0"/>
              <a:t>«Угадай что звучит»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Ксения\Desktop\;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1"/>
            <a:ext cx="7000924" cy="43703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Определение свойств воды </a:t>
            </a:r>
            <a:br>
              <a:rPr lang="ru-RU" sz="3600" dirty="0" smtClean="0"/>
            </a:br>
            <a:r>
              <a:rPr lang="ru-RU" sz="3600" dirty="0" smtClean="0"/>
              <a:t>« Текучесть»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сения\Desktop\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320355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Подготовка к опыту со снегом </a:t>
            </a:r>
            <a:br>
              <a:rPr lang="ru-RU" sz="3600" dirty="0" smtClean="0"/>
            </a:br>
            <a:r>
              <a:rPr lang="ru-RU" sz="3600" dirty="0" smtClean="0"/>
              <a:t>« Превращение в воду»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сения\Desktop\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1571612"/>
            <a:ext cx="7670800" cy="47466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Экспериментирование с природным материалом «Посадка лука»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сения\Desktop\qsqBcKCRUC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423176" cy="449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уголке природы 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сения\Desktop\Oj-aO_pqw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786742" cy="46339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500174"/>
            <a:ext cx="8153400" cy="2500330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Спасибо за внимание.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5929330"/>
            <a:ext cx="8153400" cy="16667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85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214422"/>
            <a:ext cx="8153400" cy="4881578"/>
          </a:xfrm>
        </p:spPr>
        <p:txBody>
          <a:bodyPr/>
          <a:lstStyle/>
          <a:p>
            <a:pPr>
              <a:buNone/>
            </a:pPr>
            <a:endParaRPr lang="ru-RU" i="1" dirty="0" smtClean="0"/>
          </a:p>
          <a:p>
            <a:r>
              <a:rPr lang="ru-RU" b="1" i="1" dirty="0" smtClean="0">
                <a:latin typeface="Georgia" pitchFamily="18" charset="0"/>
              </a:rPr>
              <a:t>Мнение родителей</a:t>
            </a:r>
            <a:r>
              <a:rPr lang="ru-RU" i="1" dirty="0" smtClean="0">
                <a:latin typeface="Georgia" pitchFamily="18" charset="0"/>
              </a:rPr>
              <a:t>. </a:t>
            </a:r>
            <a:r>
              <a:rPr lang="ru-RU" dirty="0" smtClean="0">
                <a:latin typeface="Georgia" pitchFamily="18" charset="0"/>
              </a:rPr>
              <a:t>Все дети – экспериментаторы, они всегда найдут, что исследовать ,точнее  сломать и посмотреть – что там внутри. Однако</a:t>
            </a:r>
            <a:r>
              <a:rPr lang="ru-RU" dirty="0" smtClean="0">
                <a:latin typeface="Georgia" pitchFamily="18" charset="0"/>
              </a:rPr>
              <a:t>, взрослым </a:t>
            </a:r>
            <a:r>
              <a:rPr lang="ru-RU" dirty="0" smtClean="0">
                <a:latin typeface="Georgia" pitchFamily="18" charset="0"/>
              </a:rPr>
              <a:t>спокойнее, если ребенок просто спросит о том, что его интересует – и мы это просто объясним, без ущерба для порядка в квартире последствий  экспериментов и опытов.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 fontScale="92500" lnSpcReduction="10000"/>
          </a:bodyPr>
          <a:lstStyle/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800" b="1" i="1" dirty="0" smtClean="0"/>
              <a:t>Мнение психологов</a:t>
            </a:r>
            <a:r>
              <a:rPr lang="ru-RU" sz="2800" i="1" dirty="0" smtClean="0"/>
              <a:t>. </a:t>
            </a:r>
            <a:r>
              <a:rPr lang="ru-RU" sz="2800" dirty="0" smtClean="0"/>
              <a:t>У детей 5-го года жизни преобладает наглядно-действенное мышление. Основным признаком </a:t>
            </a:r>
            <a:r>
              <a:rPr lang="ru-RU" sz="2800" dirty="0" err="1" smtClean="0"/>
              <a:t>н</a:t>
            </a:r>
            <a:r>
              <a:rPr lang="ru-RU" sz="2800" dirty="0" smtClean="0"/>
              <a:t>/</a:t>
            </a:r>
            <a:r>
              <a:rPr lang="ru-RU" sz="2800" dirty="0" err="1" smtClean="0"/>
              <a:t>д</a:t>
            </a:r>
            <a:r>
              <a:rPr lang="ru-RU" sz="2800" dirty="0" smtClean="0"/>
              <a:t> мышления выступает  тесная  связь мыслительных  процессов с практическими действиями, а детское экспериментирование позволяет реализовать данный вид мышления и отойти от готовых схем получения знаний. </a:t>
            </a:r>
          </a:p>
          <a:p>
            <a:r>
              <a:rPr lang="ru-RU" sz="2800" dirty="0" smtClean="0"/>
              <a:t>Поэтому важнейшим и обязательным компонентом познания является этап «проб и ошибок».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 ходе развития поисковой деятельности преодолевается боязнь ребенка делать неверные шаги, развиваются смелость и гибкость детского мышления, формируется способность к самостоятельному поиску и детским «открытиям».</a:t>
            </a:r>
          </a:p>
          <a:p>
            <a:r>
              <a:rPr lang="ru-RU" sz="2000" dirty="0" smtClean="0"/>
              <a:t>Наряду с реальным экспериментированием с окружающими предметами и явлениями у дошкольников начинает развиваться так называемое мысленное экспериментирование, когда ребенок экспериментирует не только с различными предметами </a:t>
            </a:r>
            <a:r>
              <a:rPr lang="ru-RU" sz="2000" dirty="0" smtClean="0"/>
              <a:t>, </a:t>
            </a:r>
            <a:r>
              <a:rPr lang="ru-RU" sz="2000" dirty="0" smtClean="0"/>
              <a:t>но и с собственными </a:t>
            </a:r>
            <a:r>
              <a:rPr lang="ru-RU" sz="2000" dirty="0" smtClean="0"/>
              <a:t>знаниями и опытом.</a:t>
            </a:r>
            <a:endParaRPr lang="ru-RU" sz="2000" dirty="0" smtClean="0"/>
          </a:p>
          <a:p>
            <a:r>
              <a:rPr lang="ru-RU" sz="2000" dirty="0" smtClean="0"/>
              <a:t>Ценность реального эксперимента, в отличие от мысленного, заключается в том, что наглядно обнаруживаются скрытые от </a:t>
            </a:r>
            <a:r>
              <a:rPr lang="ru-RU" sz="2000" dirty="0" smtClean="0"/>
              <a:t> </a:t>
            </a:r>
            <a:r>
              <a:rPr lang="ru-RU" sz="2000" dirty="0" smtClean="0"/>
              <a:t>наблюдения стороны объекта или явления </a:t>
            </a:r>
            <a:r>
              <a:rPr lang="ru-RU" sz="2000" dirty="0" smtClean="0"/>
              <a:t>; </a:t>
            </a:r>
            <a:r>
              <a:rPr lang="ru-RU" sz="2000" dirty="0" smtClean="0"/>
              <a:t>развиваются способности </a:t>
            </a:r>
            <a:r>
              <a:rPr lang="ru-RU" sz="2000" dirty="0" smtClean="0"/>
              <a:t> </a:t>
            </a:r>
            <a:r>
              <a:rPr lang="ru-RU" sz="2000" dirty="0" smtClean="0"/>
              <a:t>к определению проблемы и самостоятельному выбору путей ее решения.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 fontScale="85000" lnSpcReduction="20000"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b="1" i="1" dirty="0" smtClean="0"/>
              <a:t>Экспериментирование способствует:</a:t>
            </a:r>
            <a:endParaRPr lang="ru-RU" b="1" dirty="0" smtClean="0"/>
          </a:p>
          <a:p>
            <a:pPr lvl="0"/>
            <a:r>
              <a:rPr lang="ru-RU" dirty="0" smtClean="0"/>
              <a:t>развитию любознательности, стремлению познания окружающего мира (удовлетворение потребности в вопросах);</a:t>
            </a:r>
          </a:p>
          <a:p>
            <a:pPr lvl="0"/>
            <a:r>
              <a:rPr lang="ru-RU" dirty="0" smtClean="0"/>
              <a:t>осознанию проблемной ситуации (когда возникает противоречие между тем, что ребенок видит </a:t>
            </a:r>
            <a:r>
              <a:rPr lang="ru-RU" dirty="0" smtClean="0"/>
              <a:t>и </a:t>
            </a:r>
            <a:r>
              <a:rPr lang="ru-RU" dirty="0" smtClean="0"/>
              <a:t>его прошлым опытом (знаниями));</a:t>
            </a:r>
          </a:p>
          <a:p>
            <a:pPr lvl="0"/>
            <a:r>
              <a:rPr lang="ru-RU" dirty="0" smtClean="0"/>
              <a:t>развитию самостоятельности, независимости и оригинальности мышления;</a:t>
            </a:r>
          </a:p>
          <a:p>
            <a:pPr lvl="0"/>
            <a:r>
              <a:rPr lang="ru-RU" dirty="0" smtClean="0"/>
              <a:t>формированию способов умственной деятельности, к изменению соотношения между практическим и умственным действием, </a:t>
            </a:r>
            <a:endParaRPr lang="ru-RU" dirty="0" smtClean="0"/>
          </a:p>
          <a:p>
            <a:pPr lvl="0"/>
            <a:r>
              <a:rPr lang="ru-RU" dirty="0" smtClean="0"/>
              <a:t>интенсивному </a:t>
            </a:r>
            <a:r>
              <a:rPr lang="ru-RU" dirty="0" smtClean="0"/>
              <a:t>развитию мышления.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566739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2014-2015 учебном году в нашей группе экспериментированию был посвящён проект «Капитошкина школа», в процессе которого дети экспериментировали с водой. Опытно-экспериментальная деятельность не прекратилась с окончанием проекта. В процессе образовательной деятельности в режимных моментах ребята продолжают  знакомиться с явлениями природы, природными  материалами ; свойствами предметов, изготовленных из различных материалов.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56673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развития устойчивого познавательного интереса у детей  перед педагогом стоит задача сделать материал для изучения интересным, необычным, даже удивительным, ведь именно процесс удивления ведёт за </a:t>
            </a:r>
            <a:r>
              <a:rPr lang="ru-RU" dirty="0" smtClean="0"/>
              <a:t>собой понимание.</a:t>
            </a:r>
            <a:endParaRPr lang="ru-RU" dirty="0" smtClean="0"/>
          </a:p>
          <a:p>
            <a:r>
              <a:rPr lang="ru-RU" dirty="0" smtClean="0"/>
              <a:t> На помощь воспитателю приходят Информационно-коммуникационные технологии. Просматривая презентацию, дети быстрее и лучше запоминают информацию, учатся объединять изображение и звук, т. к. презентация объединяет в себе красочное изображение, звуковое сопровождение и динамику.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573883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Электронные презентации я активно использую в процессе НОД как наглядность, дающую возможность выстроить объяснение логично, научно, доступно. Например, презентацию «Что мы знаем о воде», которая использовалась на открытом мероприятии по окончании проекта,  была составлена с учётом возрастных   особенностей </a:t>
            </a:r>
            <a:r>
              <a:rPr lang="ru-RU" dirty="0" smtClean="0"/>
              <a:t>детей, </a:t>
            </a:r>
            <a:r>
              <a:rPr lang="ru-RU" dirty="0" smtClean="0"/>
              <a:t>с включением звуков, анимированных слайдов, игр.</a:t>
            </a:r>
          </a:p>
          <a:p>
            <a:r>
              <a:rPr lang="ru-RU" dirty="0" smtClean="0"/>
              <a:t>ИКТ можно использовать для введения нового материала, закрепления </a:t>
            </a:r>
            <a:r>
              <a:rPr lang="ru-RU" dirty="0" smtClean="0"/>
              <a:t>пройденного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ИКТ </a:t>
            </a:r>
            <a:r>
              <a:rPr lang="ru-RU" dirty="0" smtClean="0"/>
              <a:t>позволяет в наиболее доступной и привлекательной игровой форме достигнуть высокого качества знаний, стойкого познавательного интереса.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7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566739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Экспериментирование </a:t>
            </a:r>
            <a:r>
              <a:rPr lang="ru-RU" dirty="0" smtClean="0"/>
              <a:t>– особое, чрезвычайно важное направление познавательного развития детей, которое стимулирует интеллектуальную активность и любознательность ребенка. Это – свидетельство высокого уровня развития интеллекта.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1310</TotalTime>
  <Words>569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Экспериментирование  как вид деятельности детей среднего дошкольного возраста.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Опыт с водой « Как увидеть воздух?»</vt:lpstr>
      <vt:lpstr>Эксперимент со звуком  «Угадай что звучит»</vt:lpstr>
      <vt:lpstr>Определение свойств воды  « Текучесть»</vt:lpstr>
      <vt:lpstr>Подготовка к опыту со снегом  « Превращение в воду»</vt:lpstr>
      <vt:lpstr>Экспериментирование с природным материалом «Посадка лука»</vt:lpstr>
      <vt:lpstr>В уголке природы весна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49</cp:revision>
  <dcterms:created xsi:type="dcterms:W3CDTF">2015-03-23T13:34:22Z</dcterms:created>
  <dcterms:modified xsi:type="dcterms:W3CDTF">2015-03-25T07:49:27Z</dcterms:modified>
</cp:coreProperties>
</file>