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70" r:id="rId15"/>
    <p:sldId id="271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57606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Растительный мир морей и океанов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0022-022-Burye-vodoros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0728"/>
            <a:ext cx="9144001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Жанна\Desktop\caulerpa_sertulario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Жанна\Desktop\morskie_vodoros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анна\Desktop\Цистозира-бородатая-Cystoseiro-barbota-Agard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150" y="1298575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0233216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Жанна\Desktop\131234871874004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Жанна\Desktop\13123507198600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8124"/>
            <a:ext cx="8568951" cy="6359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Жанна\Desktop\090127090723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Жанна\Desktop\1251287776_ryesrsrsr-rirrrsrsr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Жанна\Desktop\a_2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Жанна\Desktop\porphy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8944" y="1340768"/>
            <a:ext cx="432048" cy="76870"/>
          </a:xfrm>
        </p:spPr>
        <p:txBody>
          <a:bodyPr>
            <a:normAutofit fontScale="90000"/>
          </a:bodyPr>
          <a:lstStyle/>
          <a:p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295056e926be05b18bdae0bc973593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1283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err="1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Посидония</a:t>
            </a:r>
            <a:endParaRPr lang="ru-RU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Жанна\Desktop\0279211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2960" y="1484784"/>
            <a:ext cx="144016" cy="144016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анна\Desktop\kapu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68952" cy="5976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125" y="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Ламинария или морская капуста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780912" y="1417638"/>
            <a:ext cx="144016" cy="67146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black_sea_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4976" cy="6192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16311" y="0"/>
            <a:ext cx="1637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Морской салат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Жанна\Desktop\13123474993700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59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Жанна\Desktop\anemone_clown_1263121604_caulerpa_prolif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66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Жанна\Desktop\13123501385700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Жанна\Desktop\131230086189003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Жанна\Desktop\1379947936_vodrosli-kras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80</TotalTime>
  <Words>12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Растительный мир морей и океанов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Жанна</cp:lastModifiedBy>
  <cp:revision>12</cp:revision>
  <dcterms:modified xsi:type="dcterms:W3CDTF">2015-06-09T19:05:48Z</dcterms:modified>
</cp:coreProperties>
</file>