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60" r:id="rId5"/>
    <p:sldId id="277" r:id="rId6"/>
    <p:sldId id="278" r:id="rId7"/>
    <p:sldId id="279" r:id="rId8"/>
    <p:sldId id="280" r:id="rId9"/>
    <p:sldId id="282" r:id="rId10"/>
    <p:sldId id="283" r:id="rId11"/>
    <p:sldId id="281" r:id="rId12"/>
    <p:sldId id="276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550" autoAdjust="0"/>
  </p:normalViewPr>
  <p:slideViewPr>
    <p:cSldViewPr>
      <p:cViewPr>
        <p:scale>
          <a:sx n="50" d="100"/>
          <a:sy n="50" d="100"/>
        </p:scale>
        <p:origin x="-195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0547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0547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7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7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7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548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548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0549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549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0549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549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0549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0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550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0550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0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0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550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0550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0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0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550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1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1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1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1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1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1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551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551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551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F0B65F-A034-47CD-8525-F5999004E70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551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552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27F55-A893-4FC3-9084-09D60DFD7E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63170-9A00-409F-BE57-7E5709F7A9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954219-C6D4-452A-BFC0-C0C81208EA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E22C0-D7CF-4D40-AEF0-AA6A60DB5C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114F5-C234-4648-914F-FD11439790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23E85-AA1C-4FBB-A515-1666852900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50F6B-7BF5-4AE2-8CFB-1595A31062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819D5-98D0-4DDA-B75A-5246079FB7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C4D1-21DE-4EDD-8C20-7AFB410F6A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E27B4-F066-49AF-B61E-7E5332DBA4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A035D-BEFA-4713-8AE5-FEFFB0736B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45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445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45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45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445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46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446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6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6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446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446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447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447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447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447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47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48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8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8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8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8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8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8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8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8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8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9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9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9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4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9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44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44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3F8BEB-9864-4E53-B21E-CCDAF92624D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28" y="1643050"/>
            <a:ext cx="6192838" cy="3005137"/>
          </a:xfrm>
          <a:solidFill>
            <a:srgbClr val="FFFF66"/>
          </a:solidFill>
        </p:spPr>
        <p:txBody>
          <a:bodyPr>
            <a:prstTxWarp prst="textInflate">
              <a:avLst/>
            </a:prstTxWarp>
          </a:bodyPr>
          <a:lstStyle/>
          <a:p>
            <a:r>
              <a:rPr lang="ru-RU" sz="7200" dirty="0" smtClean="0">
                <a:ln w="38100">
                  <a:solidFill>
                    <a:schemeClr val="tx1"/>
                  </a:solidFill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" pitchFamily="18" charset="-127"/>
                <a:ea typeface="Gungsuh" pitchFamily="18" charset="-127"/>
              </a:rPr>
              <a:t>Смех</a:t>
            </a:r>
            <a:r>
              <a:rPr lang="ru-RU" sz="7200" dirty="0" smtClean="0">
                <a:ln w="38100">
                  <a:solidFill>
                    <a:schemeClr val="tx1"/>
                  </a:solidFill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7200" dirty="0">
                <a:ln w="38100">
                  <a:solidFill>
                    <a:schemeClr val="tx1"/>
                  </a:solidFill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залог</a:t>
            </a:r>
            <a:r>
              <a:rPr lang="ru-RU" sz="7200" dirty="0">
                <a:ln w="38100">
                  <a:solidFill>
                    <a:schemeClr val="tx1"/>
                  </a:solidFill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" pitchFamily="18" charset="-127"/>
                <a:ea typeface="Gungsuh" pitchFamily="18" charset="-127"/>
              </a:rPr>
              <a:t> здоровья</a:t>
            </a:r>
            <a:r>
              <a:rPr lang="ru-RU" sz="7200" dirty="0">
                <a:ln w="38100">
                  <a:solidFill>
                    <a:schemeClr val="tx1"/>
                  </a:solidFill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43887" cy="1314450"/>
          </a:xfrm>
        </p:spPr>
        <p:txBody>
          <a:bodyPr/>
          <a:lstStyle/>
          <a:p>
            <a:r>
              <a:rPr lang="ru-RU" sz="2400" dirty="0" smtClean="0"/>
              <a:t>Ученые из Гарвардского университета считают, что веселый нрав снижает шанс проявления различных недугов на 50 </a:t>
            </a:r>
            <a:r>
              <a:rPr lang="ru-RU" sz="2400" dirty="0" smtClean="0"/>
              <a:t>%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http://www.lekalife.ru/images/stories/osmexe/01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85926"/>
            <a:ext cx="3893691" cy="4456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43887" cy="1314450"/>
          </a:xfrm>
        </p:spPr>
        <p:txBody>
          <a:bodyPr/>
          <a:lstStyle/>
          <a:p>
            <a:r>
              <a:rPr lang="ru-RU" sz="2000" dirty="0" smtClean="0"/>
              <a:t> </a:t>
            </a:r>
            <a:r>
              <a:rPr lang="ru-RU" sz="2000" dirty="0" smtClean="0"/>
              <a:t>Смех, как оказалось, очень серьезное явление, о нем даже создана особая наука – </a:t>
            </a:r>
            <a:r>
              <a:rPr lang="ru-RU" sz="2000" dirty="0" err="1" smtClean="0"/>
              <a:t>гелотология</a:t>
            </a:r>
            <a:r>
              <a:rPr lang="ru-RU" sz="2000" dirty="0" smtClean="0"/>
              <a:t>. </a:t>
            </a:r>
            <a:r>
              <a:rPr lang="ru-RU" sz="2000" dirty="0" err="1" smtClean="0"/>
              <a:t>Гелотология</a:t>
            </a:r>
            <a:r>
              <a:rPr lang="ru-RU" sz="2000" dirty="0" smtClean="0"/>
              <a:t> утверждает</a:t>
            </a:r>
            <a:r>
              <a:rPr lang="ru-RU" sz="2400" b="1" i="1" dirty="0" smtClean="0"/>
              <a:t>: смеяться надо не только потому, что хорошо и весело, но и чтобы стало хорошо и весело! </a:t>
            </a:r>
            <a:r>
              <a:rPr lang="ru-RU" sz="2000" dirty="0" smtClean="0"/>
              <a:t>Иными словами, чем больше смеется человек, тем он здоровее и счастливее.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lekalife.ru/images/stories/osmexe/00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071678"/>
            <a:ext cx="3645911" cy="4456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 descr="happy-fa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5314299"/>
            <a:ext cx="1044573" cy="1126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549275"/>
            <a:ext cx="8140727" cy="445611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zh-CN" dirty="0"/>
              <a:t>	</a:t>
            </a:r>
            <a:r>
              <a:rPr lang="ru-RU" altLang="zh-CN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Поэтому, еще раз – улыбайтесь на здоровье! Создавайте себе и детям хорошее настроение, создавайте охраняющую, ваше и детское здоровье, психологическую защиту, не хандрите  </a:t>
            </a:r>
          </a:p>
          <a:p>
            <a:pPr>
              <a:buFontTx/>
              <a:buNone/>
            </a:pPr>
            <a:r>
              <a:rPr lang="ru-RU" altLang="zh-CN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и улыбайтесь, улыбайтесь..!</a:t>
            </a:r>
            <a:r>
              <a:rPr lang="ru-RU" altLang="zh-CN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7400"/>
              </a:clrFrom>
              <a:clrTo>
                <a:srgbClr val="F674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500570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229600" cy="4456113"/>
          </a:xfrm>
        </p:spPr>
        <p:txBody>
          <a:bodyPr>
            <a:prstTxWarp prst="textCurveDown">
              <a:avLst/>
            </a:prstTxWarp>
          </a:bodyPr>
          <a:lstStyle/>
          <a:p>
            <a:pPr algn="ctr"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Смейтесь на здоровье!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8" descr="happy-fac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236016"/>
            <a:ext cx="2044705" cy="2204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0"/>
            <a:ext cx="7294563" cy="5689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zh-CN" dirty="0"/>
              <a:t>Юмор  и конкретные его проявления </a:t>
            </a:r>
          </a:p>
          <a:p>
            <a:pPr algn="ctr">
              <a:buFontTx/>
              <a:buNone/>
            </a:pPr>
            <a:endParaRPr lang="ru-RU" altLang="zh-CN" dirty="0"/>
          </a:p>
          <a:p>
            <a:pPr algn="ctr">
              <a:buFontTx/>
              <a:buNone/>
            </a:pPr>
            <a:endParaRPr lang="ru-RU" altLang="zh-CN" dirty="0"/>
          </a:p>
          <a:p>
            <a:pPr>
              <a:buFontTx/>
              <a:buNone/>
            </a:pPr>
            <a:r>
              <a:rPr lang="ru-RU" altLang="zh-CN" dirty="0"/>
              <a:t>              </a:t>
            </a:r>
            <a:r>
              <a:rPr lang="ru-RU" altLang="zh-CN" dirty="0" smtClean="0"/>
              <a:t> </a:t>
            </a:r>
            <a:r>
              <a:rPr lang="ru-RU" altLang="zh-CN" dirty="0"/>
              <a:t>улыбка и смех </a:t>
            </a:r>
          </a:p>
          <a:p>
            <a:pPr>
              <a:buFontTx/>
              <a:buNone/>
            </a:pPr>
            <a:endParaRPr lang="ru-RU" altLang="zh-CN" dirty="0"/>
          </a:p>
          <a:p>
            <a:pPr>
              <a:buFont typeface="Wingdings" pitchFamily="2" charset="2"/>
              <a:buChar char="ь"/>
            </a:pPr>
            <a:r>
              <a:rPr lang="ru-RU" altLang="zh-CN" sz="2400" dirty="0"/>
              <a:t>создают хорошее </a:t>
            </a:r>
            <a:r>
              <a:rPr lang="ru-RU" altLang="zh-CN" sz="2400" dirty="0" smtClean="0"/>
              <a:t>настроение</a:t>
            </a:r>
            <a:endParaRPr lang="ru-RU" altLang="zh-CN" sz="2400" dirty="0"/>
          </a:p>
          <a:p>
            <a:pPr>
              <a:buFont typeface="Wingdings" pitchFamily="2" charset="2"/>
              <a:buChar char="ь"/>
            </a:pPr>
            <a:r>
              <a:rPr lang="ru-RU" altLang="zh-CN" sz="2400" dirty="0"/>
              <a:t>формируют положительный эмоциональный </a:t>
            </a:r>
            <a:r>
              <a:rPr lang="ru-RU" altLang="zh-CN" sz="2400" dirty="0" smtClean="0"/>
              <a:t>тонус</a:t>
            </a:r>
            <a:endParaRPr lang="ru-RU" altLang="zh-CN" sz="2400" dirty="0"/>
          </a:p>
          <a:p>
            <a:pPr>
              <a:buFont typeface="Wingdings" pitchFamily="2" charset="2"/>
              <a:buChar char="ь"/>
            </a:pPr>
            <a:r>
              <a:rPr lang="ru-RU" altLang="zh-CN" sz="2400" dirty="0"/>
              <a:t>повышают защитные </a:t>
            </a:r>
            <a:r>
              <a:rPr lang="ru-RU" altLang="zh-CN" sz="2400" dirty="0" smtClean="0"/>
              <a:t>силы</a:t>
            </a:r>
            <a:endParaRPr lang="ru-RU" altLang="zh-CN" sz="2400" dirty="0"/>
          </a:p>
          <a:p>
            <a:pPr>
              <a:buFont typeface="Wingdings" pitchFamily="2" charset="2"/>
              <a:buChar char="ь"/>
            </a:pPr>
            <a:r>
              <a:rPr lang="ru-RU" altLang="zh-CN" sz="2400" dirty="0"/>
              <a:t>помогают в формировании оптимистических жизненных установок  </a:t>
            </a:r>
            <a:r>
              <a:rPr lang="ru-RU" altLang="zh-CN" dirty="0" smtClean="0"/>
              <a:t> </a:t>
            </a:r>
            <a:endParaRPr lang="ru-RU" dirty="0"/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 flipH="1">
            <a:off x="4000496" y="1071546"/>
            <a:ext cx="64770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5572132" y="1071546"/>
            <a:ext cx="57467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357298"/>
            <a:ext cx="1457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4" name="Picture 8" descr="happy-fa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071546"/>
            <a:ext cx="1401763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1343025" y="428604"/>
            <a:ext cx="7800975" cy="661988"/>
          </a:xfrm>
        </p:spPr>
        <p:txBody>
          <a:bodyPr/>
          <a:lstStyle/>
          <a:p>
            <a:endParaRPr lang="ru-RU" sz="3200" u="sng" dirty="0"/>
          </a:p>
        </p:txBody>
      </p:sp>
      <p:pic>
        <p:nvPicPr>
          <p:cNvPr id="108556" name="Picture 1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4941888"/>
            <a:ext cx="2027238" cy="1566862"/>
          </a:xfrm>
          <a:noFill/>
          <a:ln/>
        </p:spPr>
      </p:pic>
      <p:sp>
        <p:nvSpPr>
          <p:cNvPr id="108558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1357290" y="428604"/>
            <a:ext cx="7427913" cy="12969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dirty="0"/>
              <a:t>Вспомните народную мудрость: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dirty="0"/>
              <a:t> </a:t>
            </a:r>
            <a:r>
              <a:rPr lang="ru-RU" sz="2400" b="1" dirty="0">
                <a:latin typeface="PMingLiU" pitchFamily="18" charset="-120"/>
                <a:ea typeface="PMingLiU" pitchFamily="18" charset="-120"/>
              </a:rPr>
              <a:t>«смех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2400" b="1" dirty="0">
                <a:latin typeface="PMingLiU" pitchFamily="18" charset="-120"/>
                <a:ea typeface="PMingLiU" pitchFamily="18" charset="-120"/>
              </a:rPr>
              <a:t>-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2400" b="1" dirty="0">
                <a:latin typeface="PMingLiU" pitchFamily="18" charset="-120"/>
                <a:ea typeface="PMingLiU" pitchFamily="18" charset="-120"/>
              </a:rPr>
              <a:t>лучшее лекарство».</a:t>
            </a:r>
            <a:r>
              <a:rPr lang="ru-RU" sz="2400" b="1" dirty="0"/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dirty="0"/>
              <a:t>И это, право, не шутка. </a:t>
            </a:r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2374900" y="1785926"/>
            <a:ext cx="67691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ru-RU" sz="2400" i="1" dirty="0"/>
              <a:t>         Специалисты, изучающие влияние эмоций на иммунную систему человека считают, что именно </a:t>
            </a:r>
            <a:r>
              <a:rPr lang="ru-RU" sz="2400" i="1" dirty="0" smtClean="0"/>
              <a:t>смех </a:t>
            </a:r>
            <a:r>
              <a:rPr lang="ru-RU" sz="2400" i="1" dirty="0"/>
              <a:t>способствует укреплению иммунитета.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ru-RU" sz="2400" i="1" dirty="0"/>
              <a:t>		Смех повышает уровень антител, влияющих на сопротивляемость различным респираторным заболеваниям.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3600" u="sng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571480"/>
            <a:ext cx="6994525" cy="4456113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ru-RU" sz="2400" dirty="0"/>
              <a:t>Кроме того, благодаря смеху в организме человека происходит процесс стимуляции гормонов. Они-то и блокируют действие гормона кортизола, подавляющего способность организма сопротивляться болезням и инфекциям.</a:t>
            </a:r>
          </a:p>
          <a:p>
            <a:pPr>
              <a:buFontTx/>
              <a:buNone/>
            </a:pPr>
            <a:endParaRPr lang="ru-RU" sz="2800" dirty="0"/>
          </a:p>
        </p:txBody>
      </p:sp>
      <p:pic>
        <p:nvPicPr>
          <p:cNvPr id="116741" name="Picture 5" descr="pre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4437063"/>
            <a:ext cx="2184400" cy="187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43887" cy="1314450"/>
          </a:xfrm>
        </p:spPr>
        <p:txBody>
          <a:bodyPr/>
          <a:lstStyle/>
          <a:p>
            <a:r>
              <a:rPr lang="ru-RU" dirty="0" smtClean="0"/>
              <a:t>Интересные факты о смехе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До </a:t>
            </a:r>
            <a:r>
              <a:rPr lang="ru-RU" sz="2000" dirty="0" smtClean="0"/>
              <a:t>3-месячного возраста дети не умеют </a:t>
            </a:r>
            <a:r>
              <a:rPr lang="ru-RU" sz="2000" dirty="0" smtClean="0"/>
              <a:t>смеяться</a:t>
            </a:r>
            <a:endParaRPr lang="ru-RU" sz="2000" dirty="0"/>
          </a:p>
        </p:txBody>
      </p:sp>
      <p:pic>
        <p:nvPicPr>
          <p:cNvPr id="4" name="Содержимое 3" descr="http://www.lekalife.ru/images/stories/osmexe/0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00240"/>
            <a:ext cx="6143668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929198"/>
            <a:ext cx="2027238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43887" cy="1314450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dirty="0" smtClean="0"/>
              <a:t>На Аравийском полуострове и в Юго-Западной Азии есть растение, которое называют «цветком смеха». Его семечко размером с горошину способно вызвать у человека беспричинный смех на протяжении получаса, после чего человек спокойно и безмятежно засыпает.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lekalife.ru/images/stories/osmexe/01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214554"/>
            <a:ext cx="3847096" cy="435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 descr="happy-fa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857760"/>
            <a:ext cx="1401763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43887" cy="1314450"/>
          </a:xfrm>
        </p:spPr>
        <p:txBody>
          <a:bodyPr/>
          <a:lstStyle/>
          <a:p>
            <a:r>
              <a:rPr lang="ru-RU" sz="2000" dirty="0" smtClean="0"/>
              <a:t> </a:t>
            </a:r>
            <a:r>
              <a:rPr lang="ru-RU" sz="2000" dirty="0" smtClean="0"/>
              <a:t>Воздух, который вырывается из легких при смехе со скоростью 100 км/час, освобождает бронхи от скопившейся там слизи и облегчает дыхание при воспалительных процессах, например при бронхитах или астме.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lekalife.ru/images/stories/osmexe/00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5926"/>
            <a:ext cx="5857901" cy="4399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 descr="happy-fa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929198"/>
            <a:ext cx="1401763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43887" cy="1314450"/>
          </a:xfrm>
        </p:spPr>
        <p:txBody>
          <a:bodyPr/>
          <a:lstStyle/>
          <a:p>
            <a:r>
              <a:rPr lang="ru-RU" sz="2400" dirty="0" smtClean="0"/>
              <a:t>17 лицевых мышц нужно задействовать человеку, чтобы улыбнуться, а </a:t>
            </a:r>
            <a:r>
              <a:rPr lang="ru-RU" sz="2400" dirty="0" smtClean="0"/>
              <a:t>чтобы нахмуриться </a:t>
            </a:r>
            <a:r>
              <a:rPr lang="ru-RU" sz="2400" dirty="0" smtClean="0"/>
              <a:t>– </a:t>
            </a:r>
            <a:r>
              <a:rPr lang="ru-RU" sz="2400" dirty="0" smtClean="0"/>
              <a:t>43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lekalife.ru/images/stories/osmexe/00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357982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463226"/>
            <a:ext cx="1428728" cy="110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928670"/>
            <a:ext cx="8243887" cy="1314450"/>
          </a:xfrm>
        </p:spPr>
        <p:txBody>
          <a:bodyPr/>
          <a:lstStyle/>
          <a:p>
            <a:r>
              <a:rPr lang="ru-RU" sz="2400" dirty="0" smtClean="0"/>
              <a:t>300 раз в день смеется средний ребенок в возрасте 6 </a:t>
            </a:r>
            <a:r>
              <a:rPr lang="ru-RU" sz="2400" dirty="0" smtClean="0"/>
              <a:t>лет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lekalife.ru/images/stories/osmexe/00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5715040" cy="4286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 descr="happy-fa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5314299"/>
            <a:ext cx="1044573" cy="1126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9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FF9999"/>
      </a:hlink>
      <a:folHlink>
        <a:srgbClr val="FFFF99"/>
      </a:folHlink>
    </a:clrScheme>
    <a:fontScheme name="Шары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274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Шары</vt:lpstr>
      <vt:lpstr>Смех - залог здоровья </vt:lpstr>
      <vt:lpstr>Слайд 2</vt:lpstr>
      <vt:lpstr>Слайд 3</vt:lpstr>
      <vt:lpstr>Слайд 4</vt:lpstr>
      <vt:lpstr>Интересные факты о смехе  До 3-месячного возраста дети не умеют смеяться</vt:lpstr>
      <vt:lpstr> На Аравийском полуострове и в Юго-Западной Азии есть растение, которое называют «цветком смеха». Его семечко размером с горошину способно вызвать у человека беспричинный смех на протяжении получаса, после чего человек спокойно и безмятежно засыпает. </vt:lpstr>
      <vt:lpstr> Воздух, который вырывается из легких при смехе со скоростью 100 км/час, освобождает бронхи от скопившейся там слизи и облегчает дыхание при воспалительных процессах, например при бронхитах или астме. </vt:lpstr>
      <vt:lpstr>17 лицевых мышц нужно задействовать человеку, чтобы улыбнуться, а чтобы нахмуриться – 43 </vt:lpstr>
      <vt:lpstr>300 раз в день смеется средний ребенок в возрасте 6 лет   </vt:lpstr>
      <vt:lpstr>Ученые из Гарвардского университета считают, что веселый нрав снижает шанс проявления различных недугов на 50 % </vt:lpstr>
      <vt:lpstr> Смех, как оказалось, очень серьезное явление, о нем даже создана особая наука – гелотология. Гелотология утверждает: смеяться надо не только потому, что хорошо и весело, но и чтобы стало хорошо и весело! Иными словами, чем больше смеется человек, тем он здоровее и счастливее.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Группа 1</cp:lastModifiedBy>
  <cp:revision>15</cp:revision>
  <dcterms:created xsi:type="dcterms:W3CDTF">1601-01-01T00:00:00Z</dcterms:created>
  <dcterms:modified xsi:type="dcterms:W3CDTF">2014-04-29T10:49:37Z</dcterms:modified>
</cp:coreProperties>
</file>