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0" r:id="rId4"/>
    <p:sldId id="264" r:id="rId5"/>
    <p:sldId id="259" r:id="rId6"/>
    <p:sldId id="271" r:id="rId7"/>
    <p:sldId id="258" r:id="rId8"/>
    <p:sldId id="273" r:id="rId9"/>
    <p:sldId id="267" r:id="rId10"/>
    <p:sldId id="268" r:id="rId11"/>
    <p:sldId id="262" r:id="rId12"/>
    <p:sldId id="269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03A5A-684D-4185-8D80-E1AC63F4CE9C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BE29C-318F-4293-AC28-E30C02643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BE29C-318F-4293-AC28-E30C026439E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D0C0-5BE9-489F-A393-D3A9A47A7862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374D-3EF8-4F16-997A-B96FC19A5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D0C0-5BE9-489F-A393-D3A9A47A7862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374D-3EF8-4F16-997A-B96FC19A5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D0C0-5BE9-489F-A393-D3A9A47A7862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374D-3EF8-4F16-997A-B96FC19A5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D0C0-5BE9-489F-A393-D3A9A47A7862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374D-3EF8-4F16-997A-B96FC19A5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D0C0-5BE9-489F-A393-D3A9A47A7862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374D-3EF8-4F16-997A-B96FC19A5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D0C0-5BE9-489F-A393-D3A9A47A7862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374D-3EF8-4F16-997A-B96FC19A5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D0C0-5BE9-489F-A393-D3A9A47A7862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374D-3EF8-4F16-997A-B96FC19A5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D0C0-5BE9-489F-A393-D3A9A47A7862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374D-3EF8-4F16-997A-B96FC19A5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D0C0-5BE9-489F-A393-D3A9A47A7862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374D-3EF8-4F16-997A-B96FC19A5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D0C0-5BE9-489F-A393-D3A9A47A7862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374D-3EF8-4F16-997A-B96FC19A5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D0C0-5BE9-489F-A393-D3A9A47A7862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374D-3EF8-4F16-997A-B96FC19A5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2D0C0-5BE9-489F-A393-D3A9A47A7862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3374D-3EF8-4F16-997A-B96FC19A5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ти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94095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47664" y="3212976"/>
            <a:ext cx="6696744" cy="144016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Проектный метод в ДОУ. Организация проекта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47664" y="4869160"/>
            <a:ext cx="6696744" cy="76964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Диана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Мухаматовна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Хабилова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проект\vospit1-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764704"/>
            <a:ext cx="5699471" cy="50405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84168" y="0"/>
            <a:ext cx="3312368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Технология проектирования ориентирована на совместную деятельность участников образовательного процесса в различных сочетаниях: воспитатель – ребенок, ребенок –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дети – родители.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Пользователь\Рабочий стол\проект\det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501008"/>
            <a:ext cx="7344816" cy="309634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0"/>
            <a:ext cx="802838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аждому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ребенку обеспечивается признание важности и необходимости в коллективе. Он видит результаты коллективных усилий группы.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"/>
          <a:ext cx="8424936" cy="665500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296144"/>
                <a:gridCol w="4320480"/>
                <a:gridCol w="2808312"/>
              </a:tblGrid>
              <a:tr h="98253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Этапы проекта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Деятельность педагога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Деятельность детей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174426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Этап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Формулирует проблему (цель). При постановке цели определяется и продукт проекта.</a:t>
                      </a:r>
                      <a:b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Вводит в игровую (сюжетную) ситуацию.</a:t>
                      </a:r>
                      <a:b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Формулирует задачу 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Вхождение в проблему.</a:t>
                      </a:r>
                      <a:b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Вживание в игровую ситуацию.</a:t>
                      </a:r>
                      <a:b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Принятие задачи.</a:t>
                      </a:r>
                      <a:b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Дополнение задач проекта.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10650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Этап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Помогает в решении задачи.</a:t>
                      </a:r>
                      <a:b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Помогает спланировать деятельность</a:t>
                      </a:r>
                      <a:b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Организует деятельность.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Объединение детей в рабочие группы.</a:t>
                      </a:r>
                      <a:b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Распределение амплуа.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10650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Этап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Практическая помощь (по необходимости).</a:t>
                      </a:r>
                      <a:b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Направляет и контролирует осуществление проекта.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Формирование специфических знаний, умений навыков.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17405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Этап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Подготовка к презентации.</a:t>
                      </a:r>
                      <a:b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10.Презентация.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Продукт деятельности готовят к презентации.</a:t>
                      </a:r>
                      <a:b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Представляют (зрителям или экспертам) продукт деятельности.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Пользователь\Рабочий стол\проект\677173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8424936" cy="63007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19672" y="1700808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Пользователь\Рабочий стол\проект\images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7" y="2746700"/>
            <a:ext cx="3657907" cy="3346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ти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15816" y="0"/>
            <a:ext cx="554461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Проектирование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это комплексная деятельность, участники которой автоматически: без специально провозглашаемой дидактической задачи со стороны организаторов осваивают новые понятия и представления о различных сферах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Пользователь\Рабочий стол\проект\скачанные файл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212977"/>
            <a:ext cx="3923928" cy="364502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3573016"/>
            <a:ext cx="50040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 ( с греч.) – это путь исследования. Проект – это метод педагогически организованного освоения ребёнком окружающей среды в процессе поэтапной и заранее спланированной практической деятельности по достижению намеченных целей.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0072" y="260648"/>
            <a:ext cx="345638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 - самостоятельная и коллективная творческая завершенная работа, имеющая социально значимый результат. </a:t>
            </a:r>
          </a:p>
          <a:p>
            <a:endParaRPr lang="ru-RU" dirty="0"/>
          </a:p>
        </p:txBody>
      </p:sp>
      <p:pic>
        <p:nvPicPr>
          <p:cNvPr id="3075" name="Picture 3" descr="C:\Documents and Settings\Пользователь\Рабочий стол\проект\937f929d420ab20a5c9d96a1ab9e2021_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69198"/>
            <a:ext cx="4081589" cy="3088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Пользователь\Рабочий стол\проект\11ae75c906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3" y="3041577"/>
            <a:ext cx="8208913" cy="326774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-243408"/>
            <a:ext cx="799288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Основная цель проектного метода в </a:t>
            </a:r>
            <a:r>
              <a:rPr lang="ru-RU" sz="4000" b="1" u="sng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/у: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развитие 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свободной творческой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личности ребёнка,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которое определяется задачами развития и задачами исследовательской деятельности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проект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852936"/>
            <a:ext cx="4182194" cy="40050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620688"/>
            <a:ext cx="83884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«Все, что я познаю, я знаю, для чего это мне надо и где и как я могу эти знания применить»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основной тезис современного понимания метода проектов.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Пользователь\Рабочий стол\проект\images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2857726"/>
            <a:ext cx="4392824" cy="4000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достоинства метода проектов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Интегрированность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нерасчленность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 познавательного материала на предметные области;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Широкий спектр видов детской деятельности;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Важность для ребенка и его развития не только результата, но и процесса и способов его достижения;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Возможность для ребенка действовать в своем темпе, выбирая разные формы взаимодействия( самостоятельно, в паре, в группе);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Возможность достичь объективно и субъективно значимого результата;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Возможность проявлять свою познавательную, творческую, активность,  освоенные ранее знания и умения.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ти 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940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9712" y="1196752"/>
            <a:ext cx="51845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Зачем нужны проекты?</a:t>
            </a:r>
          </a:p>
          <a:p>
            <a:endParaRPr lang="ru-RU" dirty="0"/>
          </a:p>
        </p:txBody>
      </p:sp>
      <p:pic>
        <p:nvPicPr>
          <p:cNvPr id="1026" name="Picture 2" descr="C:\Documents and Settings\Пользователь\Рабочий стол\проект\imageи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2967374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2493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Дают возможность активизировать самостоятельную и познавательную деятельность детей.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Помогают осваивать детьми окружающую действительность.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Способствуют развитию творческих способностей.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Способствуют умению наблюдать, слушать.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Способствуют развитию навыков обобщать и анализировать.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Способствуют развитию мышления, внимания, воображения.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Помогают увидеть проблему комплексно с разных сторон.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Развивают, память, речь дошкольников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Типы проектов: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 доминирующему методу: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исследовательские, информационные, творческие, игровые, приключенческие, практико-ориентированные.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 характеру содержания: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включают ребенка и его семью, ребенка и природу, ребенка и рукотворный мир, ребенка, общество и культуру.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 характеру участия ребенка в проекте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заказчик, эксперт, исполнитель, участник от зарождения идеи до получения результата.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 характеру контактов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осуществляется  внутри одной возрастной группы, в контакте с другой возрастной группой, внутри ДОУ, в контакте с семьей, учреждениями культуры, общественными организациями (открытый проект)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 количеству участников: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индивидуальный, парный, групповой и фронтальный.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 продолжительности: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краткосрочный, средней продолжительности и долгосрочный.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362</Words>
  <Application>Microsoft Office PowerPoint</Application>
  <PresentationFormat>Экран (4:3)</PresentationFormat>
  <Paragraphs>48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Проектный метод в ДОУ. Организация проекта.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Your User Name</cp:lastModifiedBy>
  <cp:revision>5</cp:revision>
  <dcterms:created xsi:type="dcterms:W3CDTF">2013-07-03T07:02:38Z</dcterms:created>
  <dcterms:modified xsi:type="dcterms:W3CDTF">2015-04-10T06:35:18Z</dcterms:modified>
</cp:coreProperties>
</file>