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7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87D30B-18F2-492C-836F-A5BA401D7C9F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E89BB0-BCAE-4038-B863-3E295659D4F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7000"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8476" y="2143116"/>
            <a:ext cx="93330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ОГОНЬ – </a:t>
            </a:r>
          </a:p>
          <a:p>
            <a:pPr algn="ctr"/>
            <a:r>
              <a:rPr lang="ru-RU" sz="7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ДРУГ ИЛИ ВРАГ?</a:t>
            </a:r>
            <a:endParaRPr lang="ru-RU" sz="7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SC07333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286248" y="3357562"/>
            <a:ext cx="4500594" cy="33754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DSC0733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42844" y="571480"/>
            <a:ext cx="4071966" cy="30539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429994" y="714356"/>
            <a:ext cx="29434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Работа </a:t>
            </a:r>
            <a:endParaRPr lang="ru-RU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8528" y="1785926"/>
            <a:ext cx="496399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с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 родителями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7363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42844" y="3429000"/>
            <a:ext cx="4310093" cy="32325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DSC07364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14876" y="3429000"/>
            <a:ext cx="4286280" cy="32147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4565" y="764704"/>
            <a:ext cx="913943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Предметно-</a:t>
            </a:r>
          </a:p>
          <a:p>
            <a:pPr algn="ctr"/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пространственная среда</a:t>
            </a:r>
            <a:endParaRPr lang="ru-RU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5969" y="1643050"/>
            <a:ext cx="7423828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С огнём не шути!</a:t>
            </a:r>
          </a:p>
          <a:p>
            <a:pPr algn="ctr"/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Сгореть можно.</a:t>
            </a:r>
          </a:p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С огнём обращайся</a:t>
            </a:r>
          </a:p>
          <a:p>
            <a:pPr algn="ctr"/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Очень осторожно!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6108" y="1928802"/>
            <a:ext cx="8071440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Пусть помнит 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  каждый гражданин - 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Пожарный номер: 01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4409" y="928670"/>
            <a:ext cx="354776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Беседы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 с детьми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  <p:pic>
        <p:nvPicPr>
          <p:cNvPr id="4" name="Рисунок 3" descr="DSC07349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42843" y="1357298"/>
            <a:ext cx="4191029" cy="31432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DSC0735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548187" y="3357562"/>
            <a:ext cx="4452937" cy="33397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SC0738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42844" y="4429132"/>
            <a:ext cx="3071834" cy="23038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Рисунок 1" descr="DSC07367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928926" y="1785926"/>
            <a:ext cx="3643306" cy="27324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DSC07368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142844" y="142852"/>
            <a:ext cx="2857487" cy="21431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DSC07370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143636" y="142852"/>
            <a:ext cx="2857488" cy="21431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 descr="DSC07319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6072198" y="4536289"/>
            <a:ext cx="2928923" cy="21966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84" y="1785926"/>
            <a:ext cx="9023624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Ребята, </a:t>
            </a: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н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е играйте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 с огнём и не разрешайте</a:t>
            </a:r>
          </a:p>
          <a:p>
            <a:pPr algn="ctr"/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 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этого своим товарищам!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 descr="DSC07298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42844" y="4714884"/>
            <a:ext cx="2571768" cy="19288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9" name="Рисунок 38" descr="DSC0730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000364" y="3000372"/>
            <a:ext cx="3071834" cy="23038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" name="Рисунок 39" descr="DSC07310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357950" y="4714884"/>
            <a:ext cx="2547923" cy="191094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" name="Рисунок 40" descr="DSC07317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357950" y="2000240"/>
            <a:ext cx="2571767" cy="19288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2" name="Рисунок 41" descr="DSC07305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142844" y="2000239"/>
            <a:ext cx="2571768" cy="192882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3" name="Прямоугольник 42"/>
          <p:cNvSpPr/>
          <p:nvPr/>
        </p:nvSpPr>
        <p:spPr>
          <a:xfrm>
            <a:off x="2811233" y="857232"/>
            <a:ext cx="384752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Экскурсии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733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3690935" y="1523983"/>
            <a:ext cx="5905509" cy="44291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73873" y="2357430"/>
            <a:ext cx="398859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Пожарная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 эвакуация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732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072066" y="3714752"/>
            <a:ext cx="3833808" cy="28753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DSC0732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14282" y="714356"/>
            <a:ext cx="3714776" cy="278608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DSC0736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14282" y="3857628"/>
            <a:ext cx="3667118" cy="27503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585673" y="1571612"/>
            <a:ext cx="422102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Игры детей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7359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85720" y="3929066"/>
            <a:ext cx="3619493" cy="271462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DSC0736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286380" y="3929066"/>
            <a:ext cx="3643306" cy="27324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DSC07365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285984" y="642918"/>
            <a:ext cx="4000528" cy="30003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27438" y="1643050"/>
            <a:ext cx="2081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Наши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86512" y="1643050"/>
            <a:ext cx="295112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8E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man Old Style" pitchFamily="18" charset="0"/>
              </a:rPr>
              <a:t>работы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8E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63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</dc:creator>
  <cp:lastModifiedBy>Ольга</cp:lastModifiedBy>
  <cp:revision>11</cp:revision>
  <dcterms:created xsi:type="dcterms:W3CDTF">2015-03-08T16:25:48Z</dcterms:created>
  <dcterms:modified xsi:type="dcterms:W3CDTF">2015-05-20T20:01:16Z</dcterms:modified>
</cp:coreProperties>
</file>