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C5043-34CB-470E-90CF-2193561E4F0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FE30-130A-42CA-B137-00D9578C4D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advClick="0" advTm="5000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C5043-34CB-470E-90CF-2193561E4F0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FE30-130A-42CA-B137-00D9578C4D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C5043-34CB-470E-90CF-2193561E4F0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FE30-130A-42CA-B137-00D9578C4D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C5043-34CB-470E-90CF-2193561E4F0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FE30-130A-42CA-B137-00D9578C4D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C5043-34CB-470E-90CF-2193561E4F0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0F5FE30-130A-42CA-B137-00D9578C4D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C5043-34CB-470E-90CF-2193561E4F0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FE30-130A-42CA-B137-00D9578C4D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C5043-34CB-470E-90CF-2193561E4F0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FE30-130A-42CA-B137-00D9578C4D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C5043-34CB-470E-90CF-2193561E4F0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FE30-130A-42CA-B137-00D9578C4D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C5043-34CB-470E-90CF-2193561E4F0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FE30-130A-42CA-B137-00D9578C4D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C5043-34CB-470E-90CF-2193561E4F0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FE30-130A-42CA-B137-00D9578C4D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C5043-34CB-470E-90CF-2193561E4F0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FE30-130A-42CA-B137-00D9578C4D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AC5043-34CB-470E-90CF-2193561E4F0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0F5FE30-130A-42CA-B137-00D9578C4D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5000">
    <p:wipe dir="d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88269" y="642918"/>
            <a:ext cx="4451219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улице будьте</a:t>
            </a:r>
          </a:p>
          <a:p>
            <a:pPr algn="ctr"/>
            <a:r>
              <a:rPr lang="ru-RU" sz="36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внимательны, дети,</a:t>
            </a:r>
          </a:p>
          <a:p>
            <a:pPr algn="ctr"/>
            <a:r>
              <a:rPr lang="ru-RU" sz="3600" b="1" cap="none" spc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Твёрдо запомните</a:t>
            </a:r>
          </a:p>
          <a:p>
            <a:pPr algn="ctr"/>
            <a:r>
              <a:rPr lang="ru-RU" sz="3600" b="1" cap="none" spc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правила эти.</a:t>
            </a:r>
          </a:p>
          <a:p>
            <a:pPr algn="ctr"/>
            <a:r>
              <a:rPr lang="ru-RU" sz="36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Правила эти</a:t>
            </a:r>
          </a:p>
          <a:p>
            <a:pPr algn="ctr"/>
            <a:r>
              <a:rPr lang="ru-RU" sz="36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помогут всегда,</a:t>
            </a:r>
          </a:p>
          <a:p>
            <a:pPr algn="ctr"/>
            <a:r>
              <a:rPr lang="ru-RU" sz="3600" b="1" cap="none" spc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Чтоб не случилась</a:t>
            </a:r>
          </a:p>
          <a:p>
            <a:pPr algn="ctr"/>
            <a:r>
              <a:rPr lang="ru-RU" sz="3600" b="1" cap="none" spc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 вами беда!</a:t>
            </a:r>
            <a:endParaRPr lang="ru-RU" sz="3600" b="1" cap="none" spc="0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 descr="14753_10297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500174"/>
            <a:ext cx="3200400" cy="3600450"/>
          </a:xfrm>
          <a:prstGeom prst="rect">
            <a:avLst/>
          </a:prstGeom>
        </p:spPr>
      </p:pic>
    </p:spTree>
  </p:cSld>
  <p:clrMapOvr>
    <a:masterClrMapping/>
  </p:clrMapOvr>
  <p:transition advClick="0" advTm="5000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742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16200000">
            <a:off x="-321502" y="892951"/>
            <a:ext cx="4857784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 descr="DSC0743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143372" y="3000372"/>
            <a:ext cx="4857752" cy="36433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5000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742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262404" y="214290"/>
            <a:ext cx="4667282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DSC0742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14282" y="3286124"/>
            <a:ext cx="4381530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5000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0744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571604" y="1928802"/>
            <a:ext cx="6286512" cy="47148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333804" y="142852"/>
            <a:ext cx="642996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Рисование </a:t>
            </a:r>
          </a:p>
          <a:p>
            <a:pPr algn="ctr"/>
            <a:r>
              <a:rPr lang="ru-RU" sz="3600" b="1" cap="none" spc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«Красный, жёлтый, зелёный»</a:t>
            </a:r>
            <a:endParaRPr lang="ru-RU" sz="3600" b="1" cap="none" spc="0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Click="0" advTm="5000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741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357290" y="1643050"/>
            <a:ext cx="6715140" cy="50363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446402" y="428604"/>
            <a:ext cx="45410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Работа с родителями</a:t>
            </a:r>
            <a:endParaRPr lang="ru-RU" sz="3600" b="1" cap="none" spc="0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Click="0" advTm="5000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8926" y="214290"/>
            <a:ext cx="36299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Беседы с детьми</a:t>
            </a:r>
            <a:endParaRPr lang="ru-RU" sz="3600" b="1" cap="none" spc="0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 descr="DSC0741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71538" y="1214422"/>
            <a:ext cx="7286644" cy="54649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500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0744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572132" y="4143380"/>
            <a:ext cx="3357553" cy="25181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 descr="DSC0744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14282" y="4143380"/>
            <a:ext cx="3286116" cy="24645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Рисунок 1" descr="DSC0742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143109" y="221177"/>
            <a:ext cx="4949172" cy="37118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5000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746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85720" y="285728"/>
            <a:ext cx="3905278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 descr="DSC0748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929190" y="3643314"/>
            <a:ext cx="3929058" cy="29467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 descr="DSC07477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85720" y="3643314"/>
            <a:ext cx="3929090" cy="29468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636612" y="1357298"/>
            <a:ext cx="244130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Экскурсии</a:t>
            </a:r>
            <a:endParaRPr lang="ru-RU" sz="3600" b="1" cap="none" spc="0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Click="0" advTm="5000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0740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357686" y="357166"/>
            <a:ext cx="4381498" cy="32861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Рисунок 1" descr="DSC0740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57158" y="3214686"/>
            <a:ext cx="4429124" cy="33218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894861" y="1142984"/>
            <a:ext cx="262283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Игры детей</a:t>
            </a:r>
            <a:endParaRPr lang="ru-RU" sz="3600" b="1" cap="none" spc="0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Click="0" advTm="5000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0742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357686" y="3214686"/>
            <a:ext cx="45720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Рисунок 1" descr="DSC0742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85720" y="214290"/>
            <a:ext cx="4762501" cy="35718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5000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743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285852" y="1428736"/>
            <a:ext cx="6667515" cy="50006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500034" y="214290"/>
            <a:ext cx="825373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Предметно-</a:t>
            </a:r>
            <a:r>
              <a:rPr lang="ru-RU" sz="36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пространственная среда</a:t>
            </a:r>
            <a:endParaRPr lang="ru-RU" sz="3600" b="1" cap="none" spc="0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Click="0" advTm="5000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0743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4282" y="3214686"/>
            <a:ext cx="4572032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Рисунок 1" descr="DSC0743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214810" y="214290"/>
            <a:ext cx="4762501" cy="35718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5000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742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4282" y="3321819"/>
            <a:ext cx="4429156" cy="33218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 descr="DSC0742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00562" y="1571612"/>
            <a:ext cx="4452937" cy="33397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989686" y="0"/>
            <a:ext cx="718542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Семейная выставка </a:t>
            </a:r>
          </a:p>
          <a:p>
            <a:pPr algn="ctr"/>
            <a:r>
              <a:rPr lang="ru-RU" sz="36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</a:t>
            </a:r>
            <a:r>
              <a:rPr lang="ru-RU" sz="3600" b="1" cap="none" spc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оделок по дорожному движению</a:t>
            </a:r>
            <a:endParaRPr lang="ru-RU" sz="3600" b="1" cap="none" spc="0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Click="0" advTm="5000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63</TotalTime>
  <Words>53</Words>
  <Application>Microsoft Office PowerPoint</Application>
  <PresentationFormat>Экран (4:3)</PresentationFormat>
  <Paragraphs>17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Роман</dc:creator>
  <cp:lastModifiedBy>Ольга</cp:lastModifiedBy>
  <cp:revision>8</cp:revision>
  <dcterms:created xsi:type="dcterms:W3CDTF">2015-03-09T10:37:49Z</dcterms:created>
  <dcterms:modified xsi:type="dcterms:W3CDTF">2015-05-20T20:12:32Z</dcterms:modified>
</cp:coreProperties>
</file>