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252F-C376-4FE0-9F34-A1EB3D9B5FF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60ACE-7B7D-41BA-A63A-5EDC03684D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252F-C376-4FE0-9F34-A1EB3D9B5FF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0ACE-7B7D-41BA-A63A-5EDC03684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252F-C376-4FE0-9F34-A1EB3D9B5FF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0ACE-7B7D-41BA-A63A-5EDC03684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88252F-C376-4FE0-9F34-A1EB3D9B5FF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6060ACE-7B7D-41BA-A63A-5EDC03684D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252F-C376-4FE0-9F34-A1EB3D9B5FF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0ACE-7B7D-41BA-A63A-5EDC03684D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252F-C376-4FE0-9F34-A1EB3D9B5FF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0ACE-7B7D-41BA-A63A-5EDC03684D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0ACE-7B7D-41BA-A63A-5EDC03684D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252F-C376-4FE0-9F34-A1EB3D9B5FF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252F-C376-4FE0-9F34-A1EB3D9B5FF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0ACE-7B7D-41BA-A63A-5EDC03684D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252F-C376-4FE0-9F34-A1EB3D9B5FF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60ACE-7B7D-41BA-A63A-5EDC03684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88252F-C376-4FE0-9F34-A1EB3D9B5FF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060ACE-7B7D-41BA-A63A-5EDC03684D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8252F-C376-4FE0-9F34-A1EB3D9B5FF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060ACE-7B7D-41BA-A63A-5EDC03684D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988252F-C376-4FE0-9F34-A1EB3D9B5FFC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6060ACE-7B7D-41BA-A63A-5EDC03684D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9"/>
            <a:ext cx="8358246" cy="12858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 днем рождения, любимый город!</a:t>
            </a:r>
            <a:endParaRPr lang="ru-RU" dirty="0"/>
          </a:p>
        </p:txBody>
      </p:sp>
      <p:pic>
        <p:nvPicPr>
          <p:cNvPr id="4" name="Рисунок 3" descr="232881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643050"/>
            <a:ext cx="8072494" cy="489944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0406678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071546"/>
            <a:ext cx="8286808" cy="54292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Эрмитаж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5644302_2352988_y_akademii_hydojestv_vid_na_v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14422"/>
            <a:ext cx="8215370" cy="514353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796908"/>
          </a:xfrm>
        </p:spPr>
        <p:txBody>
          <a:bodyPr>
            <a:normAutofit/>
          </a:bodyPr>
          <a:lstStyle/>
          <a:p>
            <a:r>
              <a:rPr lang="ru-RU" dirty="0" smtClean="0"/>
              <a:t>Сфинксы на набережной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10556576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071546"/>
            <a:ext cx="8286808" cy="54292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Медный всадник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88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199424"/>
            <a:ext cx="7929618" cy="51735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972452" cy="10715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 город красив в любое время года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pphoto_7439_27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857232"/>
            <a:ext cx="8286808" cy="564360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901014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Речной кораблик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Under-The-Rain-Photography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8286808" cy="52864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Очарование дождливого Петербурга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8761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142984"/>
            <a:ext cx="8286807" cy="52864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Салют над городом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2e69e_c16a0d17_-1-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857364"/>
            <a:ext cx="7715304" cy="45720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572428" cy="1785926"/>
          </a:xfrm>
        </p:spPr>
        <p:txBody>
          <a:bodyPr>
            <a:normAutofit/>
          </a:bodyPr>
          <a:lstStyle/>
          <a:p>
            <a:r>
              <a:rPr lang="ru-RU" dirty="0" smtClean="0"/>
              <a:t>До новых встреч с любимым городом!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341287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285860"/>
            <a:ext cx="8215370" cy="507209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868346"/>
          </a:xfrm>
        </p:spPr>
        <p:txBody>
          <a:bodyPr/>
          <a:lstStyle/>
          <a:p>
            <a:r>
              <a:rPr lang="ru-RU" dirty="0" smtClean="0"/>
              <a:t>Люблю тебя, Петра творенье…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ачанные файл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1428736"/>
            <a:ext cx="3500462" cy="492922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Царь Петр первый-основатель Санкт-Петербурга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etropavlovv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8215370" cy="500066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939784"/>
          </a:xfrm>
        </p:spPr>
        <p:txBody>
          <a:bodyPr/>
          <a:lstStyle/>
          <a:p>
            <a:r>
              <a:rPr lang="ru-RU" dirty="0" smtClean="0"/>
              <a:t>Петропавловская крепость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39458104_sankt_petersb_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68000"/>
            <a:ext cx="8286808" cy="517925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115328" cy="868346"/>
          </a:xfrm>
        </p:spPr>
        <p:txBody>
          <a:bodyPr/>
          <a:lstStyle/>
          <a:p>
            <a:r>
              <a:rPr lang="ru-RU" dirty="0" smtClean="0"/>
              <a:t>Великая река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194252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142984"/>
            <a:ext cx="8358246" cy="54292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Дворцовый мост. Разводка.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59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1293" y="1142984"/>
            <a:ext cx="8032852" cy="53578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Посмотри, мой друг вокруг…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pr17_04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142984"/>
            <a:ext cx="8286808" cy="53578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Лев-символ могущества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93967687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071546"/>
            <a:ext cx="8286808" cy="54292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Дворцовая площадь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245</TotalTime>
  <Words>64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С днем рождения, любимый город!</vt:lpstr>
      <vt:lpstr>Люблю тебя, Петра творенье…</vt:lpstr>
      <vt:lpstr>Царь Петр первый-основатель Санкт-Петербурга</vt:lpstr>
      <vt:lpstr>Петропавловская крепость</vt:lpstr>
      <vt:lpstr>Великая река</vt:lpstr>
      <vt:lpstr>Дворцовый мост. Разводка.</vt:lpstr>
      <vt:lpstr>Посмотри, мой друг вокруг…</vt:lpstr>
      <vt:lpstr>Лев-символ могущества</vt:lpstr>
      <vt:lpstr>Дворцовая площадь</vt:lpstr>
      <vt:lpstr>Эрмитаж</vt:lpstr>
      <vt:lpstr>Сфинксы на набережной </vt:lpstr>
      <vt:lpstr>Медный всадник</vt:lpstr>
      <vt:lpstr>Наш город красив в любое время года</vt:lpstr>
      <vt:lpstr>Речной кораблик</vt:lpstr>
      <vt:lpstr>Очарование дождливого Петербурга</vt:lpstr>
      <vt:lpstr>Салют над городом</vt:lpstr>
      <vt:lpstr>До новых встреч с любимым городом!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Григорий</dc:creator>
  <cp:lastModifiedBy>Григорий</cp:lastModifiedBy>
  <cp:revision>23</cp:revision>
  <dcterms:created xsi:type="dcterms:W3CDTF">2015-05-17T11:37:21Z</dcterms:created>
  <dcterms:modified xsi:type="dcterms:W3CDTF">2015-05-17T19:16:59Z</dcterms:modified>
</cp:coreProperties>
</file>