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1" r:id="rId3"/>
    <p:sldId id="258" r:id="rId4"/>
    <p:sldId id="259" r:id="rId5"/>
    <p:sldId id="262" r:id="rId6"/>
    <p:sldId id="268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6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67EC0-C703-42EA-AC59-0C5113A5F336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E4631-7991-4407-BFB8-D55625D4AD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0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E4631-7991-4407-BFB8-D55625D4AD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8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D9695B-0C0E-4025-8423-39A15AB40FA2}" type="datetimeFigureOut">
              <a:rPr lang="ru-RU" smtClean="0"/>
              <a:t>04.08.2011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6E316C-6CE9-40F0-9115-DB37841423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3933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400" dirty="0" smtClean="0"/>
              <a:t>урок по литературному чтению 1 класс </a:t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dirty="0" err="1" smtClean="0"/>
              <a:t>Н.Сладков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«Бегство цветов»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365104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Дорофеева Надежда </a:t>
            </a:r>
            <a:r>
              <a:rPr lang="ru-RU" dirty="0" err="1" smtClean="0"/>
              <a:t>Шералиевна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ГОУ Гимназия « 205</a:t>
            </a:r>
          </a:p>
          <a:p>
            <a:r>
              <a:rPr lang="ru-RU" dirty="0" smtClean="0"/>
              <a:t>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36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" y="363178"/>
            <a:ext cx="8676456" cy="5697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8458" y="6090557"/>
            <a:ext cx="5458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  <a:r>
              <a:rPr lang="ru-RU" sz="3600" b="1" dirty="0" smtClean="0"/>
              <a:t>холмы красных песков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6722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350" y="621343"/>
            <a:ext cx="3858537" cy="29067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36912"/>
            <a:ext cx="3086596" cy="3545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80112" y="1468587"/>
            <a:ext cx="23077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лютики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19323" y="4409500"/>
            <a:ext cx="30105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незабудки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55674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260648"/>
            <a:ext cx="7557459" cy="5668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3956" y="6084004"/>
            <a:ext cx="6388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Маки были похожи на красные фонарики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9444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6336"/>
            <a:ext cx="8262664" cy="55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6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3" y="332656"/>
            <a:ext cx="7350687" cy="55130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79912" y="5567937"/>
            <a:ext cx="19307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Цветы </a:t>
            </a:r>
            <a:r>
              <a:rPr lang="ru-RU" sz="3200" b="1" dirty="0" smtClean="0"/>
              <a:t>уходили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9267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16416" cy="519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5877272"/>
            <a:ext cx="5946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За горами метались зарницы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20428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6645"/>
            <a:ext cx="7862056" cy="52413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7703" y="5723964"/>
            <a:ext cx="6636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…потянулись  в горы отары овец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01654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878720"/>
            <a:ext cx="4515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  <a:r>
              <a:rPr lang="ru-RU" sz="3200" b="1" dirty="0" smtClean="0"/>
              <a:t>в долине все сгорело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08" y="404664"/>
            <a:ext cx="7310416" cy="54828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5612" y="6272420"/>
            <a:ext cx="6481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…а там наверху, сочные травы…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35992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185</TotalTime>
  <Words>56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урок по литературному чтению 1 класс   Н.Сладков  «Бегство цветов»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литературному чтению 1 класс   Н.Сладков  «Бегство цветов»</dc:title>
  <dc:creator>дорофеева</dc:creator>
  <cp:lastModifiedBy>дорофеева</cp:lastModifiedBy>
  <cp:revision>11</cp:revision>
  <dcterms:created xsi:type="dcterms:W3CDTF">2011-08-04T12:22:56Z</dcterms:created>
  <dcterms:modified xsi:type="dcterms:W3CDTF">2011-08-04T15:28:40Z</dcterms:modified>
</cp:coreProperties>
</file>