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63" r:id="rId5"/>
    <p:sldId id="264" r:id="rId6"/>
    <p:sldId id="265" r:id="rId7"/>
    <p:sldId id="266" r:id="rId8"/>
    <p:sldId id="267" r:id="rId9"/>
    <p:sldId id="270" r:id="rId10"/>
    <p:sldId id="268" r:id="rId11"/>
    <p:sldId id="269" r:id="rId12"/>
    <p:sldId id="259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A3D"/>
    <a:srgbClr val="27FB17"/>
    <a:srgbClr val="C4CF35"/>
    <a:srgbClr val="D2DA64"/>
    <a:srgbClr val="C4E5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F313-5689-45F7-B07B-A844F7C7A0BF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93D0-03FE-4331-92DD-4B6E0893A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F313-5689-45F7-B07B-A844F7C7A0BF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93D0-03FE-4331-92DD-4B6E0893A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F313-5689-45F7-B07B-A844F7C7A0BF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93D0-03FE-4331-92DD-4B6E0893A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F313-5689-45F7-B07B-A844F7C7A0BF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93D0-03FE-4331-92DD-4B6E0893A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F313-5689-45F7-B07B-A844F7C7A0BF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93D0-03FE-4331-92DD-4B6E0893A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F313-5689-45F7-B07B-A844F7C7A0BF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93D0-03FE-4331-92DD-4B6E0893A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F313-5689-45F7-B07B-A844F7C7A0BF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93D0-03FE-4331-92DD-4B6E0893A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F313-5689-45F7-B07B-A844F7C7A0BF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93D0-03FE-4331-92DD-4B6E0893A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F313-5689-45F7-B07B-A844F7C7A0BF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93D0-03FE-4331-92DD-4B6E0893A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F313-5689-45F7-B07B-A844F7C7A0BF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93D0-03FE-4331-92DD-4B6E0893A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F313-5689-45F7-B07B-A844F7C7A0BF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93D0-03FE-4331-92DD-4B6E0893A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4F313-5689-45F7-B07B-A844F7C7A0BF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293D0-03FE-4331-92DD-4B6E0893A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0;&#1072;\&#1052;&#1086;&#1080;%20&#1074;&#1099;&#1089;&#1090;&#1091;&#1087;&#1083;&#1077;&#1085;&#1080;&#1103;\&#1057;&#1072;&#1092;&#1086;&#1085;&#1086;&#1074;&#1072;%20&#1054;.&#1040;.%20&#1052;&#1054;&#1059;%20&#1051;&#1080;&#1094;&#1077;&#1081;%20&#8470;15%20&#1047;&#1072;&#1074;&#1086;&#1076;&#1089;&#1082;&#1086;&#1075;&#1086;%20&#1088;&#1072;&#1081;&#1086;&#1085;&#1072;%20&#1075;.&#1057;&#1072;&#1088;&#1072;&#1090;&#1086;&#1074;&#1072;\&#1063;&#1072;&#1081;&#1082;&#1086;&#1074;&#1089;&#1082;&#1080;&#1081;_-_&#1040;&#1087;&#1088;&#1077;&#1083;&#1100;._&#1055;&#1086;&#1076;&#1089;&#1085;&#1077;&#1078;&#1085;&#1080;&#1082;_(audiopoisk.co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dex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0;&#1072;\&#1053;&#1072;&#1095;&#1072;&#1083;&#1086;&#1095;&#1082;&#1072;_&#1044;&#1080;&#1089;&#1082;%202\&#1042;&#1077;&#1089;&#1085;&#1072;\13.&#1042;&#1072;&#1083;&#1100;&#1089;%20&#1094;&#1074;&#1077;&#1090;&#1086;&#1074;.mp3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Чайковский_-_Апрель._Подснежник_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786610" cy="44291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27FB17"/>
            </a:solidFill>
          </a:ln>
        </p:spPr>
        <p:txBody>
          <a:bodyPr>
            <a:no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«Подснежник»</a:t>
            </a:r>
            <a:endParaRPr lang="ru-RU" sz="7200" dirty="0">
              <a:latin typeface="Monotype Corsiva" pitchFamily="66" charset="0"/>
            </a:endParaRPr>
          </a:p>
        </p:txBody>
      </p:sp>
      <p:pic>
        <p:nvPicPr>
          <p:cNvPr id="9" name="Рисунок 8" descr="Фото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607255" y="2321711"/>
            <a:ext cx="3286148" cy="1643074"/>
          </a:xfrm>
          <a:prstGeom prst="rect">
            <a:avLst/>
          </a:prstGeom>
        </p:spPr>
      </p:pic>
      <p:pic>
        <p:nvPicPr>
          <p:cNvPr id="10" name="Рисунок 9" descr="Фото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393009" y="2536025"/>
            <a:ext cx="3500462" cy="2000264"/>
          </a:xfrm>
          <a:prstGeom prst="rect">
            <a:avLst/>
          </a:prstGeom>
        </p:spPr>
      </p:pic>
      <p:pic>
        <p:nvPicPr>
          <p:cNvPr id="11" name="Рисунок 10" descr="Фото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571868" y="3286124"/>
            <a:ext cx="3643338" cy="2071702"/>
          </a:xfrm>
          <a:prstGeom prst="rect">
            <a:avLst/>
          </a:prstGeom>
        </p:spPr>
      </p:pic>
      <p:pic>
        <p:nvPicPr>
          <p:cNvPr id="12" name="Рисунок 11" descr="Фото0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143632" y="3857632"/>
            <a:ext cx="3714744" cy="22859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2285992"/>
            <a:ext cx="7072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чувства проснулись сегодня в вашей душе?</a:t>
            </a:r>
          </a:p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вас особенно удивило на уроке?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48" y="1214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600079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Сафонова Оксана Александровна,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«Подснежник»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литературного чтения с использованием ИКТ</a:t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УМК «Гармония»</a:t>
            </a:r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rgbClr val="FFC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Презентация опубликована на сайте </a:t>
            </a:r>
            <a:r>
              <a:rPr lang="en-US" sz="2000" dirty="0" smtClean="0">
                <a:latin typeface="Monotype Corsiva" pitchFamily="66" charset="0"/>
              </a:rPr>
              <a:t>viki.rdf.ru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071942"/>
            <a:ext cx="7854950" cy="1285884"/>
          </a:xfrm>
        </p:spPr>
        <p:txBody>
          <a:bodyPr>
            <a:normAutofit/>
          </a:bodyPr>
          <a:lstStyle/>
          <a:p>
            <a:pPr marR="0" algn="ctr"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R="0" algn="ctr" eaLnBrk="1" hangingPunct="1">
              <a:lnSpc>
                <a:spcPct val="90000"/>
              </a:lnSpc>
              <a:defRPr/>
            </a:pP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R="0" algn="ctr" eaLnBrk="1" hangingPunct="1">
              <a:lnSpc>
                <a:spcPct val="90000"/>
              </a:lnSpc>
              <a:defRPr/>
            </a:pPr>
            <a:endParaRPr lang="ru-RU" sz="3400" dirty="0" smtClean="0">
              <a:latin typeface="Monotype Corsiva" pitchFamily="66" charset="0"/>
            </a:endParaRPr>
          </a:p>
          <a:p>
            <a:pPr marR="0" algn="ctr" eaLnBrk="1" hangingPunct="1">
              <a:lnSpc>
                <a:spcPct val="90000"/>
              </a:lnSpc>
              <a:defRPr/>
            </a:pPr>
            <a:endParaRPr lang="ru-RU" sz="3400" b="1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45005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Иллюстрации и материалы взяты из сети Интернет</a:t>
            </a:r>
            <a:br>
              <a:rPr lang="ru-RU" dirty="0" smtClean="0">
                <a:latin typeface="Arial" pitchFamily="34" charset="0"/>
                <a:ea typeface="Times New Roman" pitchFamily="18" charset="0"/>
              </a:rPr>
            </a:br>
            <a:r>
              <a:rPr lang="en-US" dirty="0" smtClean="0">
                <a:latin typeface="Arial" pitchFamily="34" charset="0"/>
                <a:ea typeface="Times New Roman" pitchFamily="18" charset="0"/>
                <a:hlinkClick r:id="rId2"/>
              </a:rPr>
              <a:t>www</a:t>
            </a:r>
            <a:r>
              <a:rPr lang="ru-RU" dirty="0" smtClean="0">
                <a:latin typeface="Arial" pitchFamily="34" charset="0"/>
                <a:ea typeface="Times New Roman" pitchFamily="18" charset="0"/>
                <a:hlinkClick r:id="rId2"/>
              </a:rPr>
              <a:t>.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hlinkClick r:id="rId2"/>
              </a:rPr>
              <a:t>yandex</a:t>
            </a:r>
            <a:r>
              <a:rPr lang="ru-RU" dirty="0" smtClean="0">
                <a:latin typeface="Arial" pitchFamily="34" charset="0"/>
                <a:ea typeface="Times New Roman" pitchFamily="18" charset="0"/>
                <a:hlinkClick r:id="rId2"/>
              </a:rPr>
              <a:t>.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hlinkClick r:id="rId2"/>
              </a:rPr>
              <a:t>ru</a:t>
            </a:r>
            <a:endParaRPr lang="en-US" dirty="0" smtClean="0"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1470025"/>
          </a:xfrm>
          <a:solidFill>
            <a:srgbClr val="FFFF00"/>
          </a:solidFill>
          <a:ln>
            <a:solidFill>
              <a:srgbClr val="27FB17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Творческая мастерская</a:t>
            </a:r>
            <a:endParaRPr lang="ru-RU" sz="5400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143380"/>
            <a:ext cx="3914780" cy="1643074"/>
          </a:xfrm>
          <a:solidFill>
            <a:srgbClr val="D2DA64"/>
          </a:solidFill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/>
            <a:r>
              <a:rPr lang="ru-RU" sz="4800" b="1" u="sng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«Весна идет,</a:t>
            </a:r>
          </a:p>
          <a:p>
            <a:pPr algn="l"/>
            <a:r>
              <a:rPr lang="ru-RU" sz="4800" b="1" u="sng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  Весне дорогу!»</a:t>
            </a:r>
            <a:endParaRPr lang="ru-RU" sz="4800" b="1" u="sng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85950"/>
          </a:xfrm>
          <a:solidFill>
            <a:srgbClr val="FFFF00"/>
          </a:solidFill>
          <a:ln>
            <a:solidFill>
              <a:srgbClr val="27FB17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glow rad="139700">
                    <a:schemeClr val="bg2"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Образ весны</a:t>
            </a:r>
            <a:br>
              <a:rPr lang="ru-RU" sz="4800" b="1" dirty="0" smtClean="0">
                <a:solidFill>
                  <a:srgbClr val="002060"/>
                </a:solidFill>
                <a:effectLst>
                  <a:glow rad="139700">
                    <a:schemeClr val="bg2"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effectLst>
                  <a:glow rad="139700">
                    <a:schemeClr val="bg2"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 в творчестве художников</a:t>
            </a:r>
            <a:endParaRPr lang="ru-RU" sz="4800" b="1" dirty="0">
              <a:solidFill>
                <a:srgbClr val="002060"/>
              </a:solidFill>
              <a:effectLst>
                <a:glow rad="139700">
                  <a:schemeClr val="bg2">
                    <a:alpha val="40000"/>
                  </a:schemeClr>
                </a:glo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2" descr="F:\весна\img7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357430"/>
            <a:ext cx="5500688" cy="4357718"/>
          </a:xfrm>
          <a:prstGeom prst="rect">
            <a:avLst/>
          </a:prstGeom>
          <a:noFill/>
          <a:ln w="76200">
            <a:solidFill>
              <a:srgbClr val="948A54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аврасов 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71474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643446"/>
            <a:ext cx="371474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Грачи прилетели.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А.К.Саврасов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37-10-1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643050"/>
            <a:ext cx="3786182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57818" y="1285860"/>
            <a:ext cx="378618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Март. Левитан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7-13-1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92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929198"/>
            <a:ext cx="342899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Весна.Большая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вода. И. Левитан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шишкин лес весн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00174"/>
            <a:ext cx="428624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57752" y="857232"/>
            <a:ext cx="4286248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Лес весной.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И.И.Шишкин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2643188" y="2357438"/>
            <a:ext cx="4143375" cy="785812"/>
          </a:xfrm>
        </p:spPr>
        <p:txBody>
          <a:bodyPr/>
          <a:lstStyle/>
          <a:p>
            <a:r>
              <a:rPr lang="ru-RU" sz="4000" i="1" dirty="0" smtClean="0">
                <a:solidFill>
                  <a:srgbClr val="00B050"/>
                </a:solidFill>
                <a:latin typeface="Century Gothic" pitchFamily="34" charset="0"/>
              </a:rPr>
              <a:t>          </a:t>
            </a:r>
          </a:p>
        </p:txBody>
      </p:sp>
      <p:pic>
        <p:nvPicPr>
          <p:cNvPr id="3" name="Picture 2" descr="D:\ИЗО\изоразработки 1\6 кл\картины художников\весна\К.Ф. Юон. Конец зимы. Полдень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7166"/>
            <a:ext cx="2928937" cy="3500462"/>
          </a:xfrm>
          <a:prstGeom prst="rect">
            <a:avLst/>
          </a:prstGeom>
          <a:noFill/>
          <a:ln w="28575">
            <a:solidFill>
              <a:srgbClr val="B3A2C7"/>
            </a:solidFill>
            <a:miter lim="800000"/>
            <a:headEnd/>
            <a:tailEnd/>
          </a:ln>
        </p:spPr>
      </p:pic>
      <p:pic>
        <p:nvPicPr>
          <p:cNvPr id="31747" name="Picture 3" descr="37-10-1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071938"/>
            <a:ext cx="3000396" cy="264321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1748" name="Picture 2" descr="D:\ИЗО\изоразработки 1\6 кл\картины художников\весна\К.Ф.Юон. Мартовское солнце. 19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4071938"/>
            <a:ext cx="3214688" cy="264321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1750" name="Прямоугольник 8"/>
          <p:cNvSpPr>
            <a:spLocks noChangeArrowheads="1"/>
          </p:cNvSpPr>
          <p:nvPr/>
        </p:nvSpPr>
        <p:spPr bwMode="auto">
          <a:xfrm flipV="1">
            <a:off x="3714750" y="3286125"/>
            <a:ext cx="162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1" name="Прямоугольник 10"/>
          <p:cNvSpPr>
            <a:spLocks noChangeArrowheads="1"/>
          </p:cNvSpPr>
          <p:nvPr/>
        </p:nvSpPr>
        <p:spPr bwMode="auto">
          <a:xfrm>
            <a:off x="4357688" y="33575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3" name="Прямоугольник 14"/>
          <p:cNvSpPr>
            <a:spLocks noChangeArrowheads="1"/>
          </p:cNvSpPr>
          <p:nvPr/>
        </p:nvSpPr>
        <p:spPr bwMode="auto">
          <a:xfrm>
            <a:off x="3643313" y="3786188"/>
            <a:ext cx="2255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       </a:t>
            </a:r>
          </a:p>
        </p:txBody>
      </p:sp>
      <p:pic>
        <p:nvPicPr>
          <p:cNvPr id="31754" name="Picture 2" descr="37-13-1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2500343" cy="35719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1756" name="Picture 3" descr="шишкин лес весно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143248"/>
            <a:ext cx="3000396" cy="33575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3" descr="Alfred Sisley. Orchard in Spring - By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142852"/>
            <a:ext cx="3714775" cy="2643183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13.Вальс цвет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59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имоз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мимоза</Template>
  <TotalTime>301</TotalTime>
  <Words>58</Words>
  <Application>Microsoft Office PowerPoint</Application>
  <PresentationFormat>Экран (4:3)</PresentationFormat>
  <Paragraphs>20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мимоза</vt:lpstr>
      <vt:lpstr>Слайд 1</vt:lpstr>
      <vt:lpstr>Творческая мастерская</vt:lpstr>
      <vt:lpstr>Образ весны  в творчестве художников</vt:lpstr>
      <vt:lpstr>Слайд 4</vt:lpstr>
      <vt:lpstr>Слайд 5</vt:lpstr>
      <vt:lpstr>          </vt:lpstr>
      <vt:lpstr>Слайд 7</vt:lpstr>
      <vt:lpstr>Слайд 8</vt:lpstr>
      <vt:lpstr>Слайд 9</vt:lpstr>
      <vt:lpstr>Слайд 10</vt:lpstr>
      <vt:lpstr>«Подснежник»</vt:lpstr>
      <vt:lpstr>Слайд 12</vt:lpstr>
      <vt:lpstr>Слайд 13</vt:lpstr>
      <vt:lpstr>  Сафонова Оксана Александровна,  учитель начальных классов «Подснежник» Урок литературного чтения с использованием ИКТ УМК «Гармония»     Презентация опубликована на сайте viki.rdf.ru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мастерская</dc:title>
  <dc:creator>Оксана</dc:creator>
  <cp:lastModifiedBy>Оксана</cp:lastModifiedBy>
  <cp:revision>32</cp:revision>
  <dcterms:created xsi:type="dcterms:W3CDTF">2011-03-09T07:42:37Z</dcterms:created>
  <dcterms:modified xsi:type="dcterms:W3CDTF">2011-04-23T19:13:20Z</dcterms:modified>
</cp:coreProperties>
</file>