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9E69-D3B8-4462-BACF-E08F9D328D67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E0C7-D83B-4B25-BC28-762404C5D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9E69-D3B8-4462-BACF-E08F9D328D67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E0C7-D83B-4B25-BC28-762404C5D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9E69-D3B8-4462-BACF-E08F9D328D67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E0C7-D83B-4B25-BC28-762404C5D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9E69-D3B8-4462-BACF-E08F9D328D67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E0C7-D83B-4B25-BC28-762404C5D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9E69-D3B8-4462-BACF-E08F9D328D67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E0C7-D83B-4B25-BC28-762404C5D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9E69-D3B8-4462-BACF-E08F9D328D67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E0C7-D83B-4B25-BC28-762404C5D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9E69-D3B8-4462-BACF-E08F9D328D67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E0C7-D83B-4B25-BC28-762404C5D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9E69-D3B8-4462-BACF-E08F9D328D67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E0C7-D83B-4B25-BC28-762404C5D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9E69-D3B8-4462-BACF-E08F9D328D67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E0C7-D83B-4B25-BC28-762404C5D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9E69-D3B8-4462-BACF-E08F9D328D67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E0C7-D83B-4B25-BC28-762404C5D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9E69-D3B8-4462-BACF-E08F9D328D67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E0C7-D83B-4B25-BC28-762404C5D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39E69-D3B8-4462-BACF-E08F9D328D67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EE0C7-D83B-4B25-BC28-762404C5D9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gif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Моё занятие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Локтионова</a:t>
            </a:r>
            <a:r>
              <a:rPr lang="ru-RU" dirty="0" smtClean="0"/>
              <a:t> л.и.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ny-files.ru/_nw/598/1266883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00042"/>
            <a:ext cx="8143932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fotomaster-online.ru/images/photos/medium/a51753e427e82962bbf6208981863e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5362" name="Picture 2" descr="http://desktopwallpapers.org.ua/download.php?img=201202/640x480/desktopwallpapers.org.ua-115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714356"/>
            <a:ext cx="6500858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http://fotomaster-online.ru/images/photos/medium/a51753e427e82962bbf6208981863e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6386" name="Picture 2" descr="http://www.mk.ru/upload/iblock_mk/475/c4/c8/c3/DETAIL_PICTURE_724676_415617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785794"/>
            <a:ext cx="4000527" cy="2571768"/>
          </a:xfrm>
          <a:prstGeom prst="rect">
            <a:avLst/>
          </a:prstGeom>
          <a:noFill/>
        </p:spPr>
      </p:pic>
      <p:pic>
        <p:nvPicPr>
          <p:cNvPr id="16388" name="Picture 4" descr="http://im7-tub-ru.yandex.net/i?id=246678847-3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3429000"/>
            <a:ext cx="3786214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4" name="Picture 16" descr="http://fotomaster-online.ru/images/photos/medium/a51753e427e82962bbf6208981863e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0" name="Picture 2" descr="http://www.ustltd.com/img/katalog/33/61_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000108"/>
            <a:ext cx="1285884" cy="2143140"/>
          </a:xfrm>
          <a:prstGeom prst="rect">
            <a:avLst/>
          </a:prstGeom>
          <a:noFill/>
        </p:spPr>
      </p:pic>
      <p:pic>
        <p:nvPicPr>
          <p:cNvPr id="17414" name="Picture 6" descr="http://galinushka.www.nn.ru/users/foto/196888-2011-07-18-600px-Zeichen_237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857232"/>
            <a:ext cx="2286016" cy="2071702"/>
          </a:xfrm>
          <a:prstGeom prst="rect">
            <a:avLst/>
          </a:prstGeom>
          <a:noFill/>
        </p:spPr>
      </p:pic>
      <p:pic>
        <p:nvPicPr>
          <p:cNvPr id="17416" name="Picture 8" descr="http://img0.liveinternet.ru/images/attach/c/4/79/876/79876346_1320822014_eb7f8d2b5b9c0883a5ae726257d1a441_golub_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1071546"/>
            <a:ext cx="2000264" cy="1928826"/>
          </a:xfrm>
          <a:prstGeom prst="rect">
            <a:avLst/>
          </a:prstGeom>
          <a:noFill/>
        </p:spPr>
      </p:pic>
      <p:pic>
        <p:nvPicPr>
          <p:cNvPr id="17418" name="Picture 10" descr="http://s06.radikal.ru/i179/1208/27/7841474b14e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8992" y="3357562"/>
            <a:ext cx="2000264" cy="1643074"/>
          </a:xfrm>
          <a:prstGeom prst="rect">
            <a:avLst/>
          </a:prstGeom>
          <a:noFill/>
        </p:spPr>
      </p:pic>
      <p:pic>
        <p:nvPicPr>
          <p:cNvPr id="17422" name="Picture 14" descr="http://esr.uralstroyinfo.ru/import_ntl/catalog/Data1/11/11209/x36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00760" y="3429000"/>
            <a:ext cx="1552575" cy="2133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fotomaster-online.ru/images/photos/medium/a51753e427e82962bbf6208981863e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8438" name="Picture 6" descr="http://detsad-kitty.ru/uploads/posts/2009-05/1243666279_avtobu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3429000"/>
            <a:ext cx="2286016" cy="2571768"/>
          </a:xfrm>
          <a:prstGeom prst="rect">
            <a:avLst/>
          </a:prstGeom>
          <a:noFill/>
        </p:spPr>
      </p:pic>
      <p:pic>
        <p:nvPicPr>
          <p:cNvPr id="18440" name="Picture 8" descr="http://images.prom.ua/162899_w640_h640_61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1142984"/>
            <a:ext cx="1714511" cy="2143141"/>
          </a:xfrm>
          <a:prstGeom prst="rect">
            <a:avLst/>
          </a:prstGeom>
          <a:noFill/>
        </p:spPr>
      </p:pic>
      <p:pic>
        <p:nvPicPr>
          <p:cNvPr id="18442" name="Picture 10" descr="http://s1.uploads.ru/RqL2i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3929066"/>
            <a:ext cx="1643074" cy="2000264"/>
          </a:xfrm>
          <a:prstGeom prst="rect">
            <a:avLst/>
          </a:prstGeom>
          <a:noFill/>
        </p:spPr>
      </p:pic>
      <p:pic>
        <p:nvPicPr>
          <p:cNvPr id="7" name="Picture 18" descr="http://dikobras.com/wp-content/uploads/2008/06/13558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26" y="1571612"/>
            <a:ext cx="1285884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clubfei.ru/files/photos/picture_447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0115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Моё занятие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Моё занятие</dc:title>
  <dc:creator>Саша</dc:creator>
  <cp:lastModifiedBy>Саша</cp:lastModifiedBy>
  <cp:revision>7</cp:revision>
  <dcterms:created xsi:type="dcterms:W3CDTF">2005-12-31T21:06:29Z</dcterms:created>
  <dcterms:modified xsi:type="dcterms:W3CDTF">2005-12-31T22:05:15Z</dcterms:modified>
</cp:coreProperties>
</file>