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gif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jpeg"/><Relationship Id="rId11" Type="http://schemas.openxmlformats.org/officeDocument/2006/relationships/image" Target="../media/image8.png"/><Relationship Id="rId5" Type="http://schemas.openxmlformats.org/officeDocument/2006/relationships/image" Target="../media/image2.jpeg"/><Relationship Id="rId10" Type="http://schemas.openxmlformats.org/officeDocument/2006/relationships/image" Target="../media/image7.gif"/><Relationship Id="rId4" Type="http://schemas.openxmlformats.org/officeDocument/2006/relationships/image" Target="../media/image1.png"/><Relationship Id="rId9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2.gif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Relationship Id="rId9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1028" name="Picture 4" descr="Наименование учебного заведния - &quot;Москвичи с рождения - за безопасность дорожного движения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0" y="2420888"/>
            <a:ext cx="4608513" cy="4325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Z-city - Детей научат переходить через запорожские дороги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950" y="168587"/>
            <a:ext cx="4537590" cy="3403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Анимашки звезды, анимированные звездочки, разные анимашки | Smayli.ru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89891">
            <a:off x="5959025" y="3813628"/>
            <a:ext cx="1073245" cy="1073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Анимашки звезды, анимированные звездочки, разные анимашки | Smayli.ru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5223">
            <a:off x="6763436" y="4889249"/>
            <a:ext cx="1339478" cy="1339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Анимашки звезды, анимированные звездочки, разные анимашки | Smayli.ru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1045">
            <a:off x="7404035" y="3658974"/>
            <a:ext cx="1079107" cy="107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Анимашки звезды, анимированные звездочки, разные анимашки | Smayli.ru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27324">
            <a:off x="4735017" y="4800203"/>
            <a:ext cx="2886080" cy="880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Анимашки звезды, анимированные звездочки, разные анимашки | Smayli.ru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99148"/>
            <a:ext cx="1440158" cy="1800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Анимашки звезды, анимированные звездочки, разные анимашки | Smayli.ru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6" y="353898"/>
            <a:ext cx="1541142" cy="1516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088" y="425520"/>
            <a:ext cx="565225" cy="5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132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4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474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524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5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5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2050" name="Picture 2" descr="Удалённая работа Комментарии к работе &quot;Дети и дорога&quot; Крутиков Николай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1" y="22225"/>
            <a:ext cx="4608580" cy="3456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Наименование учебного заведния - 16 апреля продолжение акции &quot;МОСКВИЧИ С РОЖДЕНИЯ - ЗА БЕЗОПАСНОСТЬ ДВИЖЕНИЯ&quot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684" y="1833634"/>
            <a:ext cx="4650904" cy="4887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1" name="Picture 23" descr="http://forumsmile.ru/u/e/0/a/e0a2e484badbb99fa11c5029b258b677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12477">
            <a:off x="5737636" y="607441"/>
            <a:ext cx="9525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3" name="Picture 25" descr="http://forumsmile.ru/u/e/0/a/e0a2e484badbb99fa11c5029b258b677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17855">
            <a:off x="7466749" y="114060"/>
            <a:ext cx="1317251" cy="158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5" name="Picture 27" descr="http://forumsmile.ru/u/c/d/4/cd4c1eb8f6770eaa2a411a81344118e3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82731">
            <a:off x="766095" y="3529599"/>
            <a:ext cx="1271880" cy="1407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7" name="Picture 29" descr="http://forumsmile.ru/u/c/d/4/cd4c1eb8f6770eaa2a411a81344118e3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45528">
            <a:off x="3085428" y="4642644"/>
            <a:ext cx="714375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7" descr="http://forumsmile.ru/u/c/d/4/cd4c1eb8f6770eaa2a411a81344118e3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80834">
            <a:off x="1774751" y="5296216"/>
            <a:ext cx="714375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 descr="http://forumsmile.ru/u/e/0/a/e0a2e484badbb99fa11c5029b258b677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9611">
            <a:off x="5780266" y="64348"/>
            <a:ext cx="1328816" cy="1594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9" name="Picture 31" descr="Анимашки со звездами, анимированные звезды | Smayls.ru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67925">
            <a:off x="2448111" y="4452849"/>
            <a:ext cx="1439491" cy="172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1" name="Picture 33" descr="Анимашки со звездами, анимированные звезды | Smayls.ru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60452"/>
            <a:ext cx="1441227" cy="172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3" name="Picture 35" descr="Анимашки со звездами, анимированные звезды | Smayls.ru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4753945"/>
            <a:ext cx="1680122" cy="2016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3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47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749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Application>Microsoft Office PowerPoint</Application>
  <PresentationFormat>Экран (4:3)</PresentationFormat>
  <Paragraphs>0</Paragraphs>
  <Slides>2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10</cp:revision>
  <dcterms:created xsi:type="dcterms:W3CDTF">2015-01-22T13:51:05Z</dcterms:created>
  <dcterms:modified xsi:type="dcterms:W3CDTF">2015-01-29T13:19:22Z</dcterms:modified>
</cp:coreProperties>
</file>