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1" r:id="rId3"/>
    <p:sldId id="258" r:id="rId4"/>
    <p:sldId id="260" r:id="rId5"/>
    <p:sldId id="259" r:id="rId6"/>
    <p:sldId id="272" r:id="rId7"/>
    <p:sldId id="262" r:id="rId8"/>
    <p:sldId id="261" r:id="rId9"/>
    <p:sldId id="267" r:id="rId10"/>
    <p:sldId id="263" r:id="rId11"/>
    <p:sldId id="257" r:id="rId12"/>
    <p:sldId id="264" r:id="rId13"/>
    <p:sldId id="265" r:id="rId14"/>
    <p:sldId id="266" r:id="rId15"/>
    <p:sldId id="268" r:id="rId16"/>
    <p:sldId id="269" r:id="rId17"/>
    <p:sldId id="273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9438" autoAdjust="0"/>
  </p:normalViewPr>
  <p:slideViewPr>
    <p:cSldViewPr>
      <p:cViewPr>
        <p:scale>
          <a:sx n="70" d="100"/>
          <a:sy n="70" d="100"/>
        </p:scale>
        <p:origin x="-113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FDBD4F-0CE0-4C50-A35C-0A482F3183F2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757B64-D6BB-47BB-8D42-FA5D2A298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7D7A27-9911-4942-BD2A-32B4D67B8A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445D-9902-47B3-9203-C63F95B4D64A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2C4C-5C7C-491E-A3C2-1D14DFE73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EC76-1057-48F8-97F3-B7A9B1031F5C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CD20-FB06-48F9-8F74-5B1BFE851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2708-996A-4AA6-8E8B-89DAFF3D7E73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C7C8-1BB9-4732-8631-2BDEDDCDA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BC96-AE2C-4BE8-BA83-DD2AAB72E85E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F967-FD30-41AA-AC0F-16289CD2D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76F0-0562-482D-8A4B-405C72A84888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9F7F-82A4-4F2B-B2CC-22961B9BF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70A5-3BD6-4A92-84EE-58B1BAC6F4A9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EF28-D86A-4E61-9A77-014B885CE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9EB3-96F8-4B8F-B669-732839F3FDE0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C147-1BF1-48C6-BF3A-297F54FE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F8CC-3384-4C8D-953B-3660380E38A0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63CC-965E-4011-8A45-1B1AE4D38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D012-0C0C-4B58-B1D3-D39CBC93C264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4470-1C48-46EC-ADB7-EEEBE32F3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4DB1-A385-4C56-8502-BF02FBF83052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5E56-A5AF-4D1E-8CD1-7265F8A30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27C2-7E36-4C13-8D79-41BF16E1FC0C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35D6-4411-425D-A196-2E3500783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178BDF-0430-454C-8406-EC67965D8B15}" type="datetimeFigureOut">
              <a:rPr lang="ru-RU"/>
              <a:pPr>
                <a:defRPr/>
              </a:pPr>
              <a:t>17.06.2015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96B55-B2C0-4145-9CE7-08267FA8C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32" r:id="rId9"/>
    <p:sldLayoutId id="2147483723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3;&#1086;&#1074;&#1072;&#1103;%20&#1087;&#1072;&#1087;&#1082;&#1072;\Bah-Eto-ochen_-krasivaya-muzyka(muzofon.com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0525" y="1768475"/>
            <a:ext cx="4694238" cy="4845050"/>
          </a:xfrm>
        </p:spPr>
      </p:pic>
      <p:pic>
        <p:nvPicPr>
          <p:cNvPr id="14338" name="Picture 3" descr="C:\Users\User\Desktop\Новая папка\2015214193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989138"/>
            <a:ext cx="346392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665163"/>
            <a:ext cx="8021637" cy="1541462"/>
          </a:xfrm>
          <a:prstGeom prst="rect">
            <a:avLst/>
          </a:prstGeom>
          <a:noFill/>
        </p:spPr>
      </p:pic>
      <p:pic>
        <p:nvPicPr>
          <p:cNvPr id="7" name="Bah-Eto-ochen_-krasiv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61400" y="6396038"/>
            <a:ext cx="4206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алло\DSC07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68413"/>
            <a:ext cx="50419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207963"/>
            <a:ext cx="5881687" cy="9810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esktop\алло\DSC07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709295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207963"/>
            <a:ext cx="7102475" cy="10906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User\Desktop\алло\DSC07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341438"/>
            <a:ext cx="7129463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280988"/>
            <a:ext cx="6784975" cy="9810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User\Desktop\алло\DSC07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70834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420688"/>
            <a:ext cx="7248525" cy="10302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алло\DSC07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66127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207963"/>
            <a:ext cx="7218362" cy="1096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User\Desktop\Новая папка\DSC07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133350"/>
            <a:ext cx="7212012" cy="1019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User\Desktop\Новая папка\DSC07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4100"/>
            <a:ext cx="5545137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33350"/>
            <a:ext cx="6735763" cy="1073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E:\алло\2015325195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268413"/>
            <a:ext cx="4576762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413" y="133350"/>
            <a:ext cx="5449887" cy="9937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E:\алло\2015325195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58900"/>
            <a:ext cx="8607425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347663"/>
            <a:ext cx="7173912" cy="987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:\алло\2015325195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04950"/>
            <a:ext cx="83454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207963"/>
            <a:ext cx="6065838" cy="10906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286000" y="213677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latin typeface="Constantia" pitchFamily="18" charset="0"/>
            </a:endParaRPr>
          </a:p>
          <a:p>
            <a:endParaRPr lang="ru-RU" i="1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02359"/>
            <a:ext cx="5454352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Жизнь — это холст... а я — художник...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Мне чувствами легко писать...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Когда грущу... рисую дождик...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Смеюсь... и солнечно опять...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Мазок любви... пылает красным...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 жёлтым... радость, благодать...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Оранжевый... бывает страстным...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Его не плохо б разбавлять...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Жизнь — это холст... на нём есть краски...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всё хочу про них узнать...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Бегу по радуге... как в сказке...</a:t>
            </a:r>
            <a:b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Спешу быстрей... себя познать...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+mn-lt"/>
              </a:rPr>
            </a:br>
            <a:endParaRPr lang="ru-RU" dirty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26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1719263"/>
            <a:ext cx="9528176" cy="3627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User\Desktop\алло\2015216193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0897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280988"/>
            <a:ext cx="5956300" cy="9572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Desktop\алло\DSC07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662463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638" y="207963"/>
            <a:ext cx="7535862" cy="10048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алло\2015216193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61214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638" y="133350"/>
            <a:ext cx="7102475" cy="1030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92075"/>
            <a:ext cx="7169150" cy="987425"/>
          </a:xfrm>
          <a:prstGeom prst="rect">
            <a:avLst/>
          </a:prstGeom>
          <a:noFill/>
        </p:spPr>
      </p:pic>
      <p:pic>
        <p:nvPicPr>
          <p:cNvPr id="19458" name="Picture 2" descr="E:\алло\DSC07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052513"/>
            <a:ext cx="382746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алло\DSC07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69850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420688"/>
            <a:ext cx="7461250" cy="987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esktop\алло\DSC07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052513"/>
            <a:ext cx="6192838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325" y="280988"/>
            <a:ext cx="6448425" cy="8461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Новая папка\DSC07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96975"/>
            <a:ext cx="439261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133350"/>
            <a:ext cx="7516812" cy="10985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</TotalTime>
  <Words>1</Words>
  <Application>Microsoft Office PowerPoint</Application>
  <PresentationFormat>Экран (4:3)</PresentationFormat>
  <Paragraphs>2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Constantia</vt:lpstr>
      <vt:lpstr>Arial</vt:lpstr>
      <vt:lpstr>Calibri</vt:lpstr>
      <vt:lpstr>Wingdings 2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41</cp:revision>
  <dcterms:created xsi:type="dcterms:W3CDTF">2015-02-28T17:40:03Z</dcterms:created>
  <dcterms:modified xsi:type="dcterms:W3CDTF">2015-06-17T17:49:46Z</dcterms:modified>
</cp:coreProperties>
</file>