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364" autoAdjust="0"/>
  </p:normalViewPr>
  <p:slideViewPr>
    <p:cSldViewPr>
      <p:cViewPr varScale="1">
        <p:scale>
          <a:sx n="62" d="100"/>
          <a:sy n="62" d="100"/>
        </p:scale>
        <p:origin x="-13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2738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C49AA-47B1-4860-BC67-DBB105570E1A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982CD-D594-45BA-8006-37AB2F5F4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982CD-D594-45BA-8006-37AB2F5F42E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Психолого</a:t>
            </a:r>
            <a:r>
              <a:rPr lang="ru-RU" dirty="0" smtClean="0"/>
              <a:t> –педагогические условия познавательного развития детей раннего возраста»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Организация исследования познавательной активности детей раннего возраста.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Диагностика Е.А. </a:t>
            </a:r>
            <a:r>
              <a:rPr lang="ru-RU" dirty="0" err="1" smtClean="0"/>
              <a:t>Стребелевой</a:t>
            </a:r>
            <a:r>
              <a:rPr lang="ru-RU" dirty="0" smtClean="0"/>
              <a:t> представляет собой серию из 10 методик, направленных на определение уровня умственного развития детей от 2 до 3 лет. </a:t>
            </a:r>
          </a:p>
          <a:p>
            <a:pPr>
              <a:buNone/>
            </a:pPr>
            <a:r>
              <a:rPr lang="ru-RU" dirty="0" smtClean="0"/>
              <a:t>В качестве основных параметров выделяются:</a:t>
            </a:r>
          </a:p>
          <a:p>
            <a:pPr lvl="0"/>
            <a:r>
              <a:rPr lang="ru-RU" dirty="0" smtClean="0"/>
              <a:t>Принятие </a:t>
            </a:r>
            <a:r>
              <a:rPr lang="ru-RU" dirty="0" smtClean="0"/>
              <a:t>задания.</a:t>
            </a:r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Способы выполнения задания. </a:t>
            </a:r>
          </a:p>
          <a:p>
            <a:r>
              <a:rPr lang="ru-RU" dirty="0" smtClean="0"/>
              <a:t>Адекватность </a:t>
            </a:r>
            <a:r>
              <a:rPr lang="ru-RU" dirty="0" smtClean="0"/>
              <a:t>действий.</a:t>
            </a:r>
            <a:r>
              <a:rPr lang="ru-RU" dirty="0" smtClean="0"/>
              <a:t> </a:t>
            </a:r>
          </a:p>
          <a:p>
            <a:r>
              <a:rPr lang="ru-RU" dirty="0" err="1" smtClean="0"/>
              <a:t>Обучаемость</a:t>
            </a:r>
            <a:r>
              <a:rPr lang="ru-RU" dirty="0" smtClean="0"/>
              <a:t>. </a:t>
            </a:r>
          </a:p>
          <a:p>
            <a:pPr lvl="0"/>
            <a:r>
              <a:rPr lang="ru-RU" dirty="0" smtClean="0"/>
              <a:t>Отношение ребенка к результату своей деятельности.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Методика исследования познавательного развития детей 2-3 лет   Е.А </a:t>
            </a:r>
            <a:r>
              <a:rPr lang="ru-RU" sz="2000" dirty="0" err="1" smtClean="0"/>
              <a:t>Стребелевой</a:t>
            </a:r>
            <a:r>
              <a:rPr lang="ru-RU" sz="2000" dirty="0" smtClean="0"/>
              <a:t> 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i="1" dirty="0" smtClean="0"/>
              <a:t>Задания для детей 2 – 3 лет.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b="1" dirty="0" smtClean="0"/>
              <a:t>Лови шарик.</a:t>
            </a:r>
            <a:r>
              <a:rPr lang="ru-RU" dirty="0" smtClean="0"/>
              <a:t> 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Спрячь шарик.</a:t>
            </a:r>
            <a:r>
              <a:rPr lang="ru-RU" dirty="0" smtClean="0"/>
              <a:t> 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Разборка и складывание матрешки.</a:t>
            </a:r>
            <a:r>
              <a:rPr lang="ru-RU" dirty="0" smtClean="0"/>
              <a:t> 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Разборка и складывание пирамидки.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Парные картинки.</a:t>
            </a:r>
            <a:r>
              <a:rPr lang="ru-RU" dirty="0" smtClean="0"/>
              <a:t> 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Цветные кубики.</a:t>
            </a:r>
            <a:r>
              <a:rPr lang="ru-RU" dirty="0" smtClean="0"/>
              <a:t> 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Разрезные картинки.</a:t>
            </a:r>
            <a:r>
              <a:rPr lang="ru-RU" dirty="0" smtClean="0"/>
              <a:t> 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Конструирование из палочек (“молоточек” или “домик”).</a:t>
            </a:r>
            <a:r>
              <a:rPr lang="ru-RU" dirty="0" smtClean="0"/>
              <a:t> 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Достань тележку (скользящая тесемка).</a:t>
            </a:r>
            <a:r>
              <a:rPr lang="ru-RU" dirty="0" smtClean="0"/>
              <a:t> 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Нарисуй</a:t>
            </a:r>
            <a:r>
              <a:rPr lang="ru-RU" dirty="0" smtClean="0"/>
              <a:t> (дорожку или домик).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Методика исследования познавательного развития детей 2-3 лет   Е.А </a:t>
            </a:r>
            <a:r>
              <a:rPr lang="ru-RU" sz="2000" dirty="0" err="1" smtClean="0"/>
              <a:t>Стребелевой</a:t>
            </a:r>
            <a:r>
              <a:rPr lang="ru-RU" sz="2000" dirty="0" smtClean="0"/>
              <a:t> 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Эксперимент проводился на базе детского дошкольного учреждения МБДОУ детский сад комбинированного вида № 123 г. Курска. В эксперименте принимали участие 20 детей раннего возраста – от 2 до 3 лет.</a:t>
            </a:r>
          </a:p>
          <a:p>
            <a:pPr>
              <a:buNone/>
            </a:pPr>
            <a:r>
              <a:rPr lang="ru-RU" dirty="0" smtClean="0"/>
              <a:t>Уровень развития познавательной сферы был проанализирован в процессе диагностики детей раннего возраста, оценивался по следующим критериям:</a:t>
            </a:r>
          </a:p>
          <a:p>
            <a:pPr>
              <a:buNone/>
            </a:pPr>
            <a:r>
              <a:rPr lang="ru-RU" dirty="0" smtClean="0"/>
              <a:t>1 балл – ребёнок не сотрудничает со взрослым и ведёт себя неадекватно по отношению к заданию, не понимает его цели ;</a:t>
            </a:r>
          </a:p>
          <a:p>
            <a:pPr>
              <a:buNone/>
            </a:pPr>
            <a:r>
              <a:rPr lang="ru-RU" dirty="0" smtClean="0"/>
              <a:t>2 балла – ребёнок принимает задания, начинает сотрудничать со взрослым, стремится достичь цели, но самостоятельно выполнить задание не может, в процессе диагностического обучения не переходит к самостоятельному выполнению задания;</a:t>
            </a:r>
          </a:p>
          <a:p>
            <a:pPr>
              <a:buNone/>
            </a:pPr>
            <a:r>
              <a:rPr lang="ru-RU" dirty="0" smtClean="0"/>
              <a:t>3 балла – ребёнок начал сотрудничать со взрослым, принимает и понимает цель задания, но самостоятельно задание не выполняет, в процессе диагностического обучения действует адекватно, а затем переходит к самостоятельному способу выполнения задания;</a:t>
            </a:r>
          </a:p>
          <a:p>
            <a:pPr>
              <a:buNone/>
            </a:pPr>
            <a:r>
              <a:rPr lang="ru-RU" dirty="0" smtClean="0"/>
              <a:t>4 балла – ребёнок сразу начал сотрудничать со взрослым, принимает задание и самостоятельно находит способ его выполнения.</a:t>
            </a:r>
          </a:p>
          <a:p>
            <a:pPr>
              <a:buNone/>
            </a:pPr>
            <a:r>
              <a:rPr lang="ru-RU" dirty="0" smtClean="0"/>
              <a:t>Суммарное количество баллов, полученных при выполнении 10 заданий, является важным показателем психического развития, который сравнивается с нормальным для данного возраста количеством баллов (34 – 40).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Результаты  методики исследования познавательного развития детей 2-3 лет.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По результатам исследования познавательного развития детей раннего возраста следует -уровень развития познавательной сферы соответствует возрастной норме у большинства детей первой младшей группы </a:t>
            </a:r>
            <a:r>
              <a:rPr lang="ru-RU" dirty="0" smtClean="0"/>
              <a:t>ДОУ- </a:t>
            </a:r>
            <a:r>
              <a:rPr lang="ru-RU" dirty="0" smtClean="0"/>
              <a:t>60 %  или 12 человек из 20 обследованных.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Заключение.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Ранний </a:t>
            </a:r>
            <a:r>
              <a:rPr lang="ru-RU" dirty="0" smtClean="0"/>
              <a:t>возраст является наиболее ответственным периодом жизни человека, когда формируются наиболее фундаментальные способности, определяющие дальнейшее развитие человека. В этот период складываются такие ключевые качества как познавательная активность, доверие к миру, уверенность в себе, доброжелательное отношение к людям, творческие возможности, общая жизненная активность и многое другое. Однако, эти качества и способности не возникают автоматически, как результат физиологического созревания. Их становление требует адекватных воздействий со стороны взрослых, определённых форм общения и совместной деятельности с ребёнком.</a:t>
            </a:r>
          </a:p>
          <a:p>
            <a:pPr>
              <a:buNone/>
            </a:pPr>
            <a:r>
              <a:rPr lang="ru-RU" dirty="0" smtClean="0"/>
              <a:t>В ходе нашего исследования мы изучили особенности познавательного развития детей раннего возраста, тем самым достигнув цели нашего исследования.</a:t>
            </a:r>
          </a:p>
          <a:p>
            <a:pPr>
              <a:buNone/>
            </a:pPr>
            <a:r>
              <a:rPr lang="ru-RU" dirty="0" smtClean="0"/>
              <a:t>Нами была изучена психолого-педагогическая литература по теме «Психолого-педагогические условия познавательного развития детей раннего возраста»; в ходе эксперимента мы выполняли необходимые для развития детей раннего возраста условия, создавая благоприятную эмоциональную обстановку в группе, соблюдали нормы и правила межличностного общения, использовали игры и упражнения, направленные на познавательное развитие детей. Нами также были подобраны методики для диагностики уровня познавательного развития детей раннего возраста.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08920"/>
            <a:ext cx="6727648" cy="136815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Спасибо за внимание 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Актуальность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>
              <a:buNone/>
            </a:pPr>
            <a:r>
              <a:rPr lang="ru-RU" dirty="0" smtClean="0"/>
              <a:t>В данной работе мы обращаемся к вопросам познавательного развития детей раннего возраста. Это связано с тем, что в последние годы в отечественной и зарубежной науке возрос интерес к проблеме ранней диагностики нарушений развития познавательной и речевой деятельности детей первых трёх лет жизни.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300" dirty="0" smtClean="0"/>
              <a:t>Приказ Министерства образования и науки Российской Федерации №1155 «Об утверждении федерального государственного образовательного стандарта дошкольного образования» от 17.10.13 г, который вступил в силу с 1 января 2014 года.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7228656" cy="525898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Познавательное развитие –это одна из пяти образовательных областей программы дошкольного образования, которая 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</a:t>
            </a:r>
            <a:r>
              <a:rPr lang="ru-RU" dirty="0" err="1" smtClean="0"/>
              <a:t>социокультурных</a:t>
            </a:r>
            <a:r>
              <a:rPr lang="ru-RU" dirty="0" smtClean="0"/>
              <a:t>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200" dirty="0" smtClean="0"/>
              <a:t>Приказ Министерства образования и науки Российской Федерации №1155 «Об утверждении федерального государственного образовательного стандарта дошкольного образования» от 17.10.13 г, который вступил в силу с 1 января 2014 года.</a:t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 раннем возрасте (1-3 года) образовательная программа реализуется в предметной деятельности и игре с составными и динамическими игрушками; экспериментировании с материалами и веществами (песок, вода, тесто и пр.), общении с взрослым и совместными играми со сверстниками под руководством взрослого, самообслуживании и действии с бытовыми предметами-орудиями (ложка, совок, лопатка и пр.), восприятии смысла музыки, сказок, стихов, рассматривании картинок, двигательной активности.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Объектом</a:t>
            </a:r>
            <a:r>
              <a:rPr lang="ru-RU" sz="1300" dirty="0" smtClean="0"/>
              <a:t> изучения в работе является познавательное развитие детей в раннем возрасте, а предметом -развитие познавательной сферы.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dirty="0" smtClean="0"/>
              <a:t>Цель работы </a:t>
            </a:r>
            <a:r>
              <a:rPr lang="ru-RU" dirty="0" smtClean="0"/>
              <a:t>- изучить особенности развития познавательной сферы детей в раннем детстве. </a:t>
            </a:r>
          </a:p>
          <a:p>
            <a:pPr>
              <a:buNone/>
            </a:pPr>
            <a:r>
              <a:rPr lang="ru-RU" dirty="0" smtClean="0"/>
              <a:t>Для реализации цели необходимо решить следующий </a:t>
            </a:r>
            <a:r>
              <a:rPr lang="ru-RU" i="1" dirty="0" smtClean="0"/>
              <a:t>комплекс задач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1. проанализировать доступную </a:t>
            </a:r>
            <a:r>
              <a:rPr lang="ru-RU" dirty="0" err="1" smtClean="0"/>
              <a:t>психолого</a:t>
            </a:r>
            <a:r>
              <a:rPr lang="ru-RU" dirty="0" smtClean="0"/>
              <a:t> -педагогическую литературу;</a:t>
            </a:r>
          </a:p>
          <a:p>
            <a:pPr>
              <a:buNone/>
            </a:pPr>
            <a:r>
              <a:rPr lang="ru-RU" dirty="0" smtClean="0"/>
              <a:t>2. рассмотреть особенности развития ребёнка в раннем возрасте;</a:t>
            </a:r>
          </a:p>
          <a:p>
            <a:pPr>
              <a:buNone/>
            </a:pPr>
            <a:r>
              <a:rPr lang="ru-RU" dirty="0" smtClean="0"/>
              <a:t>3. изучить характеристику развития познавательной сферы детей от 1 до 3 лет;</a:t>
            </a:r>
          </a:p>
          <a:p>
            <a:pPr>
              <a:buNone/>
            </a:pPr>
            <a:r>
              <a:rPr lang="ru-RU" dirty="0" smtClean="0"/>
              <a:t>4. обозначить педагогические условия эффективного развития познавательной сферы детей от 1 до 3 лет;</a:t>
            </a:r>
          </a:p>
          <a:p>
            <a:pPr>
              <a:buNone/>
            </a:pPr>
            <a:r>
              <a:rPr lang="ru-RU" dirty="0" smtClean="0"/>
              <a:t>5. привести примеры способов исследования и развития познавательных способностей детей в раннем детстве.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Понятие «ранний возраст».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Ранний возраст подразделяется на два периода:</a:t>
            </a:r>
          </a:p>
          <a:p>
            <a:pPr>
              <a:buNone/>
            </a:pPr>
            <a:r>
              <a:rPr lang="ru-RU" dirty="0" smtClean="0"/>
              <a:t>-первый </a:t>
            </a:r>
            <a:r>
              <a:rPr lang="ru-RU" dirty="0" smtClean="0"/>
              <a:t>год жизни (младенческий возраст);</a:t>
            </a:r>
          </a:p>
          <a:p>
            <a:pPr>
              <a:buNone/>
            </a:pPr>
            <a:r>
              <a:rPr lang="ru-RU" dirty="0" smtClean="0"/>
              <a:t>-ранний </a:t>
            </a:r>
            <a:r>
              <a:rPr lang="ru-RU" dirty="0" smtClean="0"/>
              <a:t>возраст – от одного до 3 лет.</a:t>
            </a:r>
          </a:p>
          <a:p>
            <a:pPr>
              <a:buNone/>
            </a:pPr>
            <a:r>
              <a:rPr lang="ru-RU" dirty="0" smtClean="0"/>
              <a:t>Ранний возраст – чрезвычайно важный и ответственный период психического развития ребёнка. Это возраст, когда всё впервые, всё только начинается – речь, игра, общение со сверстниками, первые представления о себе, о других, о мире. В первые три года жизни закладываются наиболее важные и фундаментальные человеческие способности – познавательная активность,  любознательность, уверенность в себе и доверие к другим людям, целенаправленность и настойчивость, воображение, творческая позиция и многие другое. При чём все эти способности не возникают сами по себе, как следствие маленького возраста ребёнка,  но требуют непременного участия взрослого и соответствующих возрасту форм деятельности.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Познавательное развитие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i="1" dirty="0" smtClean="0"/>
              <a:t>Восприятие.</a:t>
            </a:r>
          </a:p>
          <a:p>
            <a:pPr>
              <a:buNone/>
            </a:pPr>
            <a:r>
              <a:rPr lang="ru-RU" dirty="0" smtClean="0"/>
              <a:t>Зрительное восприятие носит </a:t>
            </a:r>
          </a:p>
          <a:p>
            <a:pPr>
              <a:buNone/>
            </a:pPr>
            <a:r>
              <a:rPr lang="ru-RU" dirty="0" smtClean="0"/>
              <a:t>непроизвольный и </a:t>
            </a:r>
          </a:p>
          <a:p>
            <a:pPr>
              <a:buNone/>
            </a:pPr>
            <a:r>
              <a:rPr lang="ru-RU" dirty="0" smtClean="0"/>
              <a:t>избирательный характер, часто опирается на случайные признаки. Возникает</a:t>
            </a:r>
          </a:p>
          <a:p>
            <a:pPr>
              <a:buNone/>
            </a:pPr>
            <a:r>
              <a:rPr lang="ru-RU" dirty="0" smtClean="0"/>
              <a:t>зрительная ориентировка, </a:t>
            </a:r>
          </a:p>
          <a:p>
            <a:pPr>
              <a:buNone/>
            </a:pPr>
            <a:r>
              <a:rPr lang="ru-RU" dirty="0" smtClean="0"/>
              <a:t>целенаправленный выбор </a:t>
            </a:r>
          </a:p>
          <a:p>
            <a:pPr>
              <a:buNone/>
            </a:pPr>
            <a:r>
              <a:rPr lang="ru-RU" dirty="0" smtClean="0"/>
              <a:t>предмета по образцу. Развивается </a:t>
            </a:r>
          </a:p>
          <a:p>
            <a:pPr>
              <a:buNone/>
            </a:pPr>
            <a:r>
              <a:rPr lang="ru-RU" dirty="0" smtClean="0"/>
              <a:t>слуховое восприятие и </a:t>
            </a:r>
          </a:p>
          <a:p>
            <a:pPr>
              <a:buNone/>
            </a:pPr>
            <a:r>
              <a:rPr lang="ru-RU" dirty="0" smtClean="0"/>
              <a:t>фонематический  слух.</a:t>
            </a:r>
          </a:p>
          <a:p>
            <a:pPr>
              <a:buNone/>
            </a:pPr>
            <a:r>
              <a:rPr lang="ru-RU" dirty="0" smtClean="0"/>
              <a:t>Одним из главных событий </a:t>
            </a:r>
            <a:r>
              <a:rPr lang="ru-RU" dirty="0" smtClean="0"/>
              <a:t>в развитии </a:t>
            </a:r>
            <a:r>
              <a:rPr lang="ru-RU" dirty="0" smtClean="0"/>
              <a:t>ребёнка раннего </a:t>
            </a:r>
            <a:r>
              <a:rPr lang="ru-RU" dirty="0" smtClean="0"/>
              <a:t>возраста является</a:t>
            </a:r>
            <a:r>
              <a:rPr lang="ru-RU" dirty="0" smtClean="0"/>
              <a:t> </a:t>
            </a:r>
            <a:r>
              <a:rPr lang="ru-RU" b="1" i="1" dirty="0" smtClean="0"/>
              <a:t>овладение речью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i="1" dirty="0" smtClean="0"/>
              <a:t>Внимание и память </a:t>
            </a:r>
            <a:r>
              <a:rPr lang="ru-RU" dirty="0" smtClean="0"/>
              <a:t>носят непроизвольный характер и вплетены в другую деятельность</a:t>
            </a:r>
          </a:p>
          <a:p>
            <a:pPr>
              <a:buNone/>
            </a:pPr>
            <a:r>
              <a:rPr lang="ru-RU" b="1" i="1" dirty="0" smtClean="0"/>
              <a:t>Мышление. </a:t>
            </a:r>
          </a:p>
          <a:p>
            <a:pPr>
              <a:buNone/>
            </a:pPr>
            <a:r>
              <a:rPr lang="ru-RU" dirty="0" smtClean="0"/>
              <a:t>Для детей раннего детского </a:t>
            </a:r>
          </a:p>
          <a:p>
            <a:pPr>
              <a:buNone/>
            </a:pPr>
            <a:r>
              <a:rPr lang="ru-RU" dirty="0" smtClean="0"/>
              <a:t>возраста характерно наглядно-</a:t>
            </a:r>
          </a:p>
          <a:p>
            <a:pPr>
              <a:buNone/>
            </a:pPr>
            <a:r>
              <a:rPr lang="ru-RU" dirty="0" smtClean="0"/>
              <a:t>действенное мышление. </a:t>
            </a:r>
          </a:p>
          <a:p>
            <a:pPr>
              <a:buNone/>
            </a:pPr>
            <a:r>
              <a:rPr lang="ru-RU" dirty="0" smtClean="0"/>
              <a:t>В раннем детстве происходит </a:t>
            </a:r>
          </a:p>
          <a:p>
            <a:pPr>
              <a:buNone/>
            </a:pPr>
            <a:r>
              <a:rPr lang="ru-RU" dirty="0" smtClean="0"/>
              <a:t>формирование обобщения. </a:t>
            </a:r>
          </a:p>
          <a:p>
            <a:pPr>
              <a:buNone/>
            </a:pPr>
            <a:r>
              <a:rPr lang="ru-RU" dirty="0" smtClean="0"/>
              <a:t>Обобщение предметов </a:t>
            </a:r>
          </a:p>
          <a:p>
            <a:pPr>
              <a:buNone/>
            </a:pPr>
            <a:r>
              <a:rPr lang="ru-RU" dirty="0" smtClean="0"/>
              <a:t>первоначально возникает в</a:t>
            </a:r>
          </a:p>
          <a:p>
            <a:pPr>
              <a:buNone/>
            </a:pPr>
            <a:r>
              <a:rPr lang="ru-RU" dirty="0" smtClean="0"/>
              <a:t>действии , а затем  </a:t>
            </a:r>
          </a:p>
          <a:p>
            <a:pPr>
              <a:buNone/>
            </a:pPr>
            <a:r>
              <a:rPr lang="ru-RU" dirty="0" smtClean="0"/>
              <a:t>закрепляется в слове.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Содержание и методы педагогической работы с детьми раннего возраста.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В области развития предметной деятельности и познавательной активности перед педагогами стоят следующие задачи:</a:t>
            </a:r>
          </a:p>
          <a:p>
            <a:pPr lvl="0">
              <a:buNone/>
            </a:pPr>
            <a:r>
              <a:rPr lang="ru-RU" dirty="0" smtClean="0"/>
              <a:t>-создавать условия для ознакомления детей с явлениями и предметами окружающего мира, овладения предметными действиями;</a:t>
            </a:r>
          </a:p>
          <a:p>
            <a:pPr lvl="0">
              <a:buNone/>
            </a:pPr>
            <a:r>
              <a:rPr lang="ru-RU" dirty="0" smtClean="0"/>
              <a:t>-стимулировать познавательную активность детей, организовывать детское экспериментирование.</a:t>
            </a:r>
          </a:p>
          <a:p>
            <a:pPr>
              <a:buNone/>
            </a:pPr>
            <a:r>
              <a:rPr lang="ru-RU" dirty="0" smtClean="0"/>
              <a:t>Для решения поставленных задач педагоги должны организовывать развивающую предметно-пространственную среду, налаживать совместную деятельность с ребенком, создавать условия для самостоятельной деятельности с предметами, обеспечивать новыми впечатлениями.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Организация исследования познавательной активности детей раннего возраста.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 В образовательном процессе, помимо педагогического наблюдения, используются методы психологической диагностики развития детей. В отличие от педагогического наблюдения, которое осуществляется воспитателем в процессе повседневной жизни в группе, психологическая диагностика проводится психологом и предполагает, помимо наблюдения, использование специальных методик.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ru-RU" dirty="0" smtClean="0"/>
              <a:t>Психологическая диагностика помогает воспитателю выстраивать педагогический процесс наиболее эффективно, творчески подходить к обучению и воспитанию детей, обеспечивать условия для личностного развития каждого. Используется она как для оценки актуального состояния ребенка, так и для выявления зоны ближайшего развития, которая дает представление о его потенциальных возможностях. Психологическая диагностика используется также как средство текущего контроля психического развития ребенка и для индивидуального консультирования по запросу родителей; помогает своевременно выявить задержки и отклонения в этой сфере, определить их причины и при необходимости выбрать соответствующие методы коррекции, предполагающие создание адекватных психолого-педагогических условий.</a:t>
            </a:r>
          </a:p>
          <a:p>
            <a:pPr>
              <a:buNone/>
            </a:pPr>
            <a:r>
              <a:rPr lang="ru-RU" dirty="0" smtClean="0"/>
              <a:t>      Важность такой работы связана с быстрым темпом развития в период раннего детства, так как незамеченные вовремя или показавшиеся незначительными отклонения от нормального развития могут привести к выраженным сдвигам на последующих возрастных этапах. В раннем возрасте имеются более широкие возможности коррекции за счет большей пластичности детской психики, чувствительности ребенка к воспитательным воздействиям.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129</TotalTime>
  <Words>1391</Words>
  <Application>Microsoft Office PowerPoint</Application>
  <PresentationFormat>Экран (4:3)</PresentationFormat>
  <Paragraphs>88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Тема:</vt:lpstr>
      <vt:lpstr>Актуальность проблемы</vt:lpstr>
      <vt:lpstr>Приказ Министерства образования и науки Российской Федерации №1155 «Об утверждении федерального государственного образовательного стандарта дошкольного образования» от 17.10.13 г, который вступил в силу с 1 января 2014 года. </vt:lpstr>
      <vt:lpstr>Приказ Министерства образования и науки Российской Федерации №1155 «Об утверждении федерального государственного образовательного стандарта дошкольного образования» от 17.10.13 г, который вступил в силу с 1 января 2014 года. </vt:lpstr>
      <vt:lpstr>Объектом изучения в работе является познавательное развитие детей в раннем возрасте, а предметом -развитие познавательной сферы. </vt:lpstr>
      <vt:lpstr>Понятие «ранний возраст». </vt:lpstr>
      <vt:lpstr>Познавательное развитие </vt:lpstr>
      <vt:lpstr>Содержание и методы педагогической работы с детьми раннего возраста. </vt:lpstr>
      <vt:lpstr>Организация исследования познавательной активности детей раннего возраста. </vt:lpstr>
      <vt:lpstr>Организация исследования познавательной активности детей раннего возраста. </vt:lpstr>
      <vt:lpstr>Методика исследования познавательного развития детей 2-3 лет   Е.А Стребелевой .</vt:lpstr>
      <vt:lpstr>Методика исследования познавательного развития детей 2-3 лет   Е.А Стребелевой .</vt:lpstr>
      <vt:lpstr>Результаты  методики исследования познавательного развития детей 2-3 лет. </vt:lpstr>
      <vt:lpstr>Заключение.</vt:lpstr>
      <vt:lpstr>Спасибо за внимание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</dc:title>
  <dc:creator>Юрий</dc:creator>
  <cp:lastModifiedBy>Юрий</cp:lastModifiedBy>
  <cp:revision>16</cp:revision>
  <dcterms:created xsi:type="dcterms:W3CDTF">2014-04-21T16:47:24Z</dcterms:created>
  <dcterms:modified xsi:type="dcterms:W3CDTF">2014-04-23T16:04:36Z</dcterms:modified>
</cp:coreProperties>
</file>