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J:\зима\1931181txplhtz4l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001156" cy="2227269"/>
          </a:xfrm>
        </p:spPr>
        <p:txBody>
          <a:bodyPr>
            <a:prstTxWarp prst="textArchUp">
              <a:avLst/>
            </a:prstTxWarp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Путешествие</a:t>
            </a:r>
            <a:b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север</a:t>
            </a:r>
            <a:endParaRPr lang="ru-RU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J:\зима\1931181txplhtz4l9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Users\семья\Desktop\логика\arb03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5" y="142852"/>
            <a:ext cx="5143536" cy="3857652"/>
          </a:xfrm>
          <a:prstGeom prst="rect">
            <a:avLst/>
          </a:prstGeom>
          <a:noFill/>
        </p:spPr>
      </p:pic>
      <p:pic>
        <p:nvPicPr>
          <p:cNvPr id="1027" name="Picture 3" descr="C:\Users\семья\Desktop\логика\321753266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3214686"/>
            <a:ext cx="5080000" cy="339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J:\зима\1931181txplhtz4l9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3" descr="I:\тундра\0_26c34_a7ebe579_XL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8215370" cy="6161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J:\зима\1931181txplhtz4l9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G:\север\олени.папка (4)\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893214"/>
            <a:ext cx="5286380" cy="3964786"/>
          </a:xfrm>
          <a:prstGeom prst="rect">
            <a:avLst/>
          </a:prstGeom>
          <a:noFill/>
        </p:spPr>
      </p:pic>
      <p:pic>
        <p:nvPicPr>
          <p:cNvPr id="7" name="Picture 4" descr="G:\север\олени.папка (4)\s-olen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142852"/>
            <a:ext cx="4929222" cy="3700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J:\зима\1931181txplhtz4l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357166"/>
            <a:ext cx="8229600" cy="147161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2400" i="1" dirty="0" smtClean="0"/>
              <a:t>    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Малица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нательная меховая рубаха с пришитым к ней капюшоном и рукавицами. Она очень теплая и хорошо защищает тело и голову от холода, оставляя открытым только лицо. Она шьется и надевается мехом внутрь, к телу. Малица украшается меховым кантом. Малица имеет капюшон –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сава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рукавицы –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нгоба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(их шьют из любых шкурок мехом наружу). Малица подпоясывается поясом – ни (его делают из кожи) обшивают сукном и украшают медными пуговицами, подвесками, подвешивают на цепочке ножны с ножом. Зимой на малицу могут еще надевать парку, глухую одежду (ее шьют из тонких шкурок телят мехом наружу). В мужской одежде – малице – украшают орнаментом рукава и подол.</a:t>
            </a:r>
          </a:p>
        </p:txBody>
      </p:sp>
      <p:pic>
        <p:nvPicPr>
          <p:cNvPr id="5" name="Picture 4" descr="picture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57158" y="2071678"/>
            <a:ext cx="3192463" cy="45259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</p:pic>
      <p:pic>
        <p:nvPicPr>
          <p:cNvPr id="6" name="Picture 3" descr="G:\север\олени.папка (4)\446321367b476f01169f66b1ef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714620"/>
            <a:ext cx="5195489" cy="34290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J:\зима\1931181txplhtz4l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Женская одежда более сложная. Это распашная шуба – паны, еще ее называют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ягушка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Головной убор – меховой капор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сава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шьется отдельно.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Женский головной убор – меховой капор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сава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шьется отдельно. В отличие от мужской одежды он не скрепляется с шубой. </a:t>
            </a:r>
            <a:endParaRPr lang="ru-RU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L:\ytyws\Pimy_muj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16345" y="3209470"/>
            <a:ext cx="1248736" cy="1357322"/>
          </a:xfrm>
          <a:prstGeom prst="rect">
            <a:avLst/>
          </a:prstGeom>
          <a:noFill/>
        </p:spPr>
      </p:pic>
      <p:pic>
        <p:nvPicPr>
          <p:cNvPr id="4100" name="Picture 4" descr="L:\ytyws\Poyas_jen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500438"/>
            <a:ext cx="1494741" cy="1643074"/>
          </a:xfrm>
          <a:prstGeom prst="rect">
            <a:avLst/>
          </a:prstGeom>
          <a:noFill/>
        </p:spPr>
      </p:pic>
      <p:pic>
        <p:nvPicPr>
          <p:cNvPr id="4103" name="Picture 7" descr="L:\ytyws\Sctany_jen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786322"/>
            <a:ext cx="1468944" cy="1500198"/>
          </a:xfrm>
          <a:prstGeom prst="rect">
            <a:avLst/>
          </a:prstGeom>
          <a:noFill/>
        </p:spPr>
      </p:pic>
      <p:pic>
        <p:nvPicPr>
          <p:cNvPr id="4107" name="Picture 11" descr="L:\ytyws\14 1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786190"/>
            <a:ext cx="1898651" cy="2408506"/>
          </a:xfrm>
          <a:prstGeom prst="rect">
            <a:avLst/>
          </a:prstGeom>
          <a:noFill/>
        </p:spPr>
      </p:pic>
      <p:pic>
        <p:nvPicPr>
          <p:cNvPr id="4109" name="Picture 13" descr="L:\ytyws\14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928670"/>
            <a:ext cx="1741487" cy="2341563"/>
          </a:xfrm>
          <a:prstGeom prst="rect">
            <a:avLst/>
          </a:prstGeom>
          <a:noFill/>
        </p:spPr>
      </p:pic>
      <p:pic>
        <p:nvPicPr>
          <p:cNvPr id="15" name="Picture 9" descr="L:\ytyws\golovnoy_ubor_nenec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57158" y="1000108"/>
            <a:ext cx="1724025" cy="2143125"/>
          </a:xfrm>
          <a:prstGeom prst="rect">
            <a:avLst/>
          </a:prstGeom>
          <a:noFill/>
        </p:spPr>
      </p:pic>
      <p:pic>
        <p:nvPicPr>
          <p:cNvPr id="17" name="Picture 6" descr="L:\ytyws\000333.jpg"/>
          <p:cNvPicPr>
            <a:picLocks noGrp="1" noChangeAspect="1" noChangeArrowheads="1"/>
          </p:cNvPicPr>
          <p:nvPr>
            <p:ph idx="1"/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571612"/>
            <a:ext cx="3786200" cy="1967704"/>
          </a:xfrm>
          <a:prstGeom prst="rect">
            <a:avLst/>
          </a:prstGeom>
          <a:noFill/>
        </p:spPr>
      </p:pic>
      <p:pic>
        <p:nvPicPr>
          <p:cNvPr id="1026" name="Picture 2" descr="H:\ytyws\16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14348" y="5286388"/>
            <a:ext cx="1286659" cy="1071570"/>
          </a:xfrm>
          <a:prstGeom prst="rect">
            <a:avLst/>
          </a:prstGeom>
          <a:noFill/>
        </p:spPr>
      </p:pic>
      <p:pic>
        <p:nvPicPr>
          <p:cNvPr id="22" name="Picture 8" descr="picture"/>
          <p:cNvPicPr preferRelativeResize="0">
            <a:picLocks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>
          <a:xfrm>
            <a:off x="2571736" y="3500438"/>
            <a:ext cx="2357454" cy="30003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J:\зима\1931181txplhtz4l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2" y="2214554"/>
            <a:ext cx="2471726" cy="2082792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Украшали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одежду орнаментом из мозаики (изображение, составленное из кусочков различного материала или из одного материала разных цветов). Летнюю одежду ненцы, селькупы и ханты шьют из сукна и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/б ткани, украшали аппликацией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icture"/>
          <p:cNvPicPr preferRelativeResize="0">
            <a:picLocks noGrp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14282" y="857232"/>
            <a:ext cx="6000792" cy="50006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J:\зима\1931181txplhtz4l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857356" y="285728"/>
            <a:ext cx="5000660" cy="1543048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          </a:t>
            </a:r>
            <a:r>
              <a:rPr lang="ru-RU" sz="3200" b="1" dirty="0" smtClean="0">
                <a:solidFill>
                  <a:srgbClr val="FF0000"/>
                </a:solidFill>
              </a:rPr>
              <a:t>Молодцы,</a:t>
            </a:r>
          </a:p>
          <a:p>
            <a:pPr>
              <a:buFontTx/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 вот вам и подарочек!</a:t>
            </a:r>
            <a:endParaRPr lang="ru-RU" sz="3200" dirty="0"/>
          </a:p>
        </p:txBody>
      </p:sp>
      <p:pic>
        <p:nvPicPr>
          <p:cNvPr id="6" name="Picture 5" descr="G:\зима\f0f4a2d0043c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500438"/>
            <a:ext cx="2286016" cy="3016599"/>
          </a:xfrm>
          <a:prstGeom prst="rect">
            <a:avLst/>
          </a:prstGeom>
          <a:noFill/>
        </p:spPr>
      </p:pic>
      <p:pic>
        <p:nvPicPr>
          <p:cNvPr id="9" name="Picture 3" descr="C:\Users\User\Downloads\зззз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2214554"/>
            <a:ext cx="3508364" cy="35083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5162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215</Words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Путешествие  на север</vt:lpstr>
      <vt:lpstr>Слайд 2</vt:lpstr>
      <vt:lpstr>Слайд 3</vt:lpstr>
      <vt:lpstr>Слайд 4</vt:lpstr>
      <vt:lpstr>Слайд 5</vt:lpstr>
      <vt:lpstr>Женская одежда более сложная. Это распашная шуба – паны, еще ее называют ягушка. Головной убор – меховой капор сава шьется отдельно. Женский головной убор – меховой капор сава шьется отдельно. В отличие от мужской одежды он не скрепляется с шубой. </vt:lpstr>
      <vt:lpstr>Украшали одежду орнаментом из мозаики (изображение, составленное из кусочков различного материала или из одного материала разных цветов). Летнюю одежду ненцы, селькупы и ханты шьют из сукна и х/б ткани, украшали аппликацией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невидимки</dc:title>
  <dc:creator>семья</dc:creator>
  <cp:lastModifiedBy>семья</cp:lastModifiedBy>
  <cp:revision>9</cp:revision>
  <dcterms:created xsi:type="dcterms:W3CDTF">2015-06-10T11:06:15Z</dcterms:created>
  <dcterms:modified xsi:type="dcterms:W3CDTF">2015-06-10T12:34:09Z</dcterms:modified>
</cp:coreProperties>
</file>